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</p:sldIdLst>
  <p:sldSz cx="18288000" cy="10287000"/>
  <p:notesSz cx="6858000" cy="9144000"/>
  <p:embeddedFontLst>
    <p:embeddedFont>
      <p:font typeface="Raleway Heavy" charset="1" panose="020B0003030101060003"/>
      <p:regular r:id="rId37"/>
    </p:embeddedFont>
    <p:embeddedFont>
      <p:font typeface="Raleway" charset="1" panose="020B0503030101060003"/>
      <p:regular r:id="rId38"/>
    </p:embeddedFont>
    <p:embeddedFont>
      <p:font typeface="Raleway Bold" charset="1" panose="020B0803030101060003"/>
      <p:regular r:id="rId3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VAGn5Gw-VEg.mp4" Type="http://schemas.openxmlformats.org/officeDocument/2006/relationships/video"/><Relationship Id="rId4" Target="../media/VAGn5Gw-VEg.mp4" Type="http://schemas.microsoft.com/office/2007/relationships/media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4.svg" Type="http://schemas.openxmlformats.org/officeDocument/2006/relationships/image"/><Relationship Id="rId4" Target="../media/image25.png" Type="http://schemas.openxmlformats.org/officeDocument/2006/relationships/image"/><Relationship Id="rId5" Target="../media/image26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Relationship Id="rId3" Target="../media/image30.svg" Type="http://schemas.openxmlformats.org/officeDocument/2006/relationships/image"/><Relationship Id="rId4" Target="../media/image31.png" Type="http://schemas.openxmlformats.org/officeDocument/2006/relationships/image"/><Relationship Id="rId5" Target="../media/image32.svg" Type="http://schemas.openxmlformats.org/officeDocument/2006/relationships/image"/><Relationship Id="rId6" Target="../media/image33.png" Type="http://schemas.openxmlformats.org/officeDocument/2006/relationships/image"/><Relationship Id="rId7" Target="../media/image34.svg" Type="http://schemas.openxmlformats.org/officeDocument/2006/relationships/image"/><Relationship Id="rId8" Target="../media/image25.png" Type="http://schemas.openxmlformats.org/officeDocument/2006/relationships/image"/><Relationship Id="rId9" Target="../media/image26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8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26.svg" Type="http://schemas.openxmlformats.org/officeDocument/2006/relationships/image"/><Relationship Id="rId4" Target="../media/image23.png" Type="http://schemas.openxmlformats.org/officeDocument/2006/relationships/image"/><Relationship Id="rId5" Target="../media/image24.sv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9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6.png" Type="http://schemas.openxmlformats.org/officeDocument/2006/relationships/image"/><Relationship Id="rId7" Target="../media/image7.svg" Type="http://schemas.openxmlformats.org/officeDocument/2006/relationships/image"/><Relationship Id="rId8" Target="../media/image8.png" Type="http://schemas.openxmlformats.org/officeDocument/2006/relationships/image"/><Relationship Id="rId9" Target="../media/image9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0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41.png" Type="http://schemas.openxmlformats.org/officeDocument/2006/relationships/image"/><Relationship Id="rId5" Target="../media/image42.svg" Type="http://schemas.openxmlformats.org/officeDocument/2006/relationships/image"/><Relationship Id="rId6" Target="../media/image8.png" Type="http://schemas.openxmlformats.org/officeDocument/2006/relationships/image"/><Relationship Id="rId7" Target="../media/image9.svg" Type="http://schemas.openxmlformats.org/officeDocument/2006/relationships/image"/><Relationship Id="rId8" Target="../media/image43.png" Type="http://schemas.openxmlformats.org/officeDocument/2006/relationships/image"/><Relationship Id="rId9" Target="../media/image44.sv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5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6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Relationship Id="rId3" Target="../media/image30.svg" Type="http://schemas.openxmlformats.org/officeDocument/2006/relationships/image"/><Relationship Id="rId4" Target="../media/image31.png" Type="http://schemas.openxmlformats.org/officeDocument/2006/relationships/image"/><Relationship Id="rId5" Target="../media/image32.sv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7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8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9.png" Type="http://schemas.openxmlformats.org/officeDocument/2006/relationships/image"/><Relationship Id="rId3" Target="../media/image50.sv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Relationship Id="rId6" Target="../media/image51.png" Type="http://schemas.openxmlformats.org/officeDocument/2006/relationships/image"/><Relationship Id="rId7" Target="../media/image52.svg" Type="http://schemas.openxmlformats.org/officeDocument/2006/relationships/image"/><Relationship Id="rId8" Target="../media/image17.png" Type="http://schemas.openxmlformats.org/officeDocument/2006/relationships/image"/><Relationship Id="rId9" Target="../media/image18.sv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3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6.png" Type="http://schemas.openxmlformats.org/officeDocument/2006/relationships/image"/><Relationship Id="rId7" Target="../media/image7.svg" Type="http://schemas.openxmlformats.org/officeDocument/2006/relationships/image"/><Relationship Id="rId8" Target="../media/image8.png" Type="http://schemas.openxmlformats.org/officeDocument/2006/relationships/image"/><Relationship Id="rId9" Target="../media/image9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12.jpeg" Type="http://schemas.openxmlformats.org/officeDocument/2006/relationships/image"/><Relationship Id="rId7" Target="../media/image13.png" Type="http://schemas.openxmlformats.org/officeDocument/2006/relationships/image"/><Relationship Id="rId8" Target="../media/image14.sv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6.png" Type="http://schemas.openxmlformats.org/officeDocument/2006/relationships/image"/><Relationship Id="rId7" Target="../media/image7.svg" Type="http://schemas.openxmlformats.org/officeDocument/2006/relationships/image"/><Relationship Id="rId8" Target="../media/image8.png" Type="http://schemas.openxmlformats.org/officeDocument/2006/relationships/image"/><Relationship Id="rId9" Target="../media/image9.sv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4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17.png" Type="http://schemas.openxmlformats.org/officeDocument/2006/relationships/image"/><Relationship Id="rId5" Target="../media/image18.svg" Type="http://schemas.openxmlformats.org/officeDocument/2006/relationships/image"/><Relationship Id="rId6" Target="../media/image2.png" Type="http://schemas.openxmlformats.org/officeDocument/2006/relationships/image"/><Relationship Id="rId7" Target="../media/image3.svg" Type="http://schemas.openxmlformats.org/officeDocument/2006/relationships/image"/><Relationship Id="rId8" Target="https://earthquake.usgs.gov/earthquakes/search/" TargetMode="External" Type="http://schemas.openxmlformats.org/officeDocument/2006/relationships/hyperlink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Relationship Id="rId5" Target="../media/image13.png" Type="http://schemas.openxmlformats.org/officeDocument/2006/relationships/image"/><Relationship Id="rId6" Target="../media/image14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6.png" Type="http://schemas.openxmlformats.org/officeDocument/2006/relationships/image"/><Relationship Id="rId7" Target="../media/image7.svg" Type="http://schemas.openxmlformats.org/officeDocument/2006/relationships/image"/><Relationship Id="rId8" Target="../media/image8.png" Type="http://schemas.openxmlformats.org/officeDocument/2006/relationships/image"/><Relationship Id="rId9" Target="../media/image9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Relationship Id="rId6" Target="../media/image20.pn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0" y="597502"/>
            <a:ext cx="18667529" cy="880543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D25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855933" y="-565231"/>
            <a:ext cx="8354214" cy="6516287"/>
          </a:xfrm>
          <a:custGeom>
            <a:avLst/>
            <a:gdLst/>
            <a:ahLst/>
            <a:cxnLst/>
            <a:rect r="r" b="b" t="t" l="l"/>
            <a:pathLst>
              <a:path h="6516287" w="8354214">
                <a:moveTo>
                  <a:pt x="0" y="0"/>
                </a:moveTo>
                <a:lnTo>
                  <a:pt x="8354214" y="0"/>
                </a:lnTo>
                <a:lnTo>
                  <a:pt x="8354214" y="6516287"/>
                </a:lnTo>
                <a:lnTo>
                  <a:pt x="0" y="65162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470672" y="-2229443"/>
            <a:ext cx="8354214" cy="6516287"/>
          </a:xfrm>
          <a:custGeom>
            <a:avLst/>
            <a:gdLst/>
            <a:ahLst/>
            <a:cxnLst/>
            <a:rect r="r" b="b" t="t" l="l"/>
            <a:pathLst>
              <a:path h="6516287" w="8354214">
                <a:moveTo>
                  <a:pt x="0" y="0"/>
                </a:moveTo>
                <a:lnTo>
                  <a:pt x="8354214" y="0"/>
                </a:lnTo>
                <a:lnTo>
                  <a:pt x="8354214" y="6516286"/>
                </a:lnTo>
                <a:lnTo>
                  <a:pt x="0" y="65162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4478918" y="1028700"/>
            <a:ext cx="9330163" cy="8229600"/>
            <a:chOff x="0" y="0"/>
            <a:chExt cx="2457327" cy="216746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57327" cy="2167467"/>
            </a:xfrm>
            <a:custGeom>
              <a:avLst/>
              <a:gdLst/>
              <a:ahLst/>
              <a:cxnLst/>
              <a:rect r="r" b="b" t="t" l="l"/>
              <a:pathLst>
                <a:path h="2167467" w="2457327">
                  <a:moveTo>
                    <a:pt x="42318" y="0"/>
                  </a:moveTo>
                  <a:lnTo>
                    <a:pt x="2415009" y="0"/>
                  </a:lnTo>
                  <a:cubicBezTo>
                    <a:pt x="2438380" y="0"/>
                    <a:pt x="2457327" y="18947"/>
                    <a:pt x="2457327" y="42318"/>
                  </a:cubicBezTo>
                  <a:lnTo>
                    <a:pt x="2457327" y="2125148"/>
                  </a:lnTo>
                  <a:cubicBezTo>
                    <a:pt x="2457327" y="2148520"/>
                    <a:pt x="2438380" y="2167467"/>
                    <a:pt x="2415009" y="2167467"/>
                  </a:cubicBezTo>
                  <a:lnTo>
                    <a:pt x="42318" y="2167467"/>
                  </a:lnTo>
                  <a:cubicBezTo>
                    <a:pt x="18947" y="2167467"/>
                    <a:pt x="0" y="2148520"/>
                    <a:pt x="0" y="2125148"/>
                  </a:cubicBezTo>
                  <a:lnTo>
                    <a:pt x="0" y="42318"/>
                  </a:lnTo>
                  <a:cubicBezTo>
                    <a:pt x="0" y="18947"/>
                    <a:pt x="18947" y="0"/>
                    <a:pt x="42318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2457327" cy="2205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5168464" y="3663331"/>
            <a:ext cx="7951072" cy="24242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97"/>
              </a:lnSpc>
            </a:pPr>
            <a:r>
              <a:rPr lang="en-US" b="true" sz="8634">
                <a:solidFill>
                  <a:srgbClr val="000000"/>
                </a:solidFill>
                <a:latin typeface="Raleway Heavy"/>
                <a:ea typeface="Raleway Heavy"/>
                <a:cs typeface="Raleway Heavy"/>
                <a:sym typeface="Raleway Heavy"/>
              </a:rPr>
              <a:t>EARTHQUAKE OVERVIEW</a:t>
            </a:r>
          </a:p>
        </p:txBody>
      </p:sp>
      <p:sp>
        <p:nvSpPr>
          <p:cNvPr name="Freeform 8" id="8"/>
          <p:cNvSpPr/>
          <p:nvPr/>
        </p:nvSpPr>
        <p:spPr>
          <a:xfrm flipH="true" flipV="false" rot="0">
            <a:off x="13119536" y="4526615"/>
            <a:ext cx="7446544" cy="5997853"/>
          </a:xfrm>
          <a:custGeom>
            <a:avLst/>
            <a:gdLst/>
            <a:ahLst/>
            <a:cxnLst/>
            <a:rect r="r" b="b" t="t" l="l"/>
            <a:pathLst>
              <a:path h="5997853" w="7446544">
                <a:moveTo>
                  <a:pt x="7446544" y="0"/>
                </a:moveTo>
                <a:lnTo>
                  <a:pt x="0" y="0"/>
                </a:lnTo>
                <a:lnTo>
                  <a:pt x="0" y="5997853"/>
                </a:lnTo>
                <a:lnTo>
                  <a:pt x="7446544" y="5997853"/>
                </a:lnTo>
                <a:lnTo>
                  <a:pt x="744654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false" rot="0">
            <a:off x="-1948264" y="6259373"/>
            <a:ext cx="7446544" cy="5997853"/>
          </a:xfrm>
          <a:custGeom>
            <a:avLst/>
            <a:gdLst/>
            <a:ahLst/>
            <a:cxnLst/>
            <a:rect r="r" b="b" t="t" l="l"/>
            <a:pathLst>
              <a:path h="5997853" w="7446544">
                <a:moveTo>
                  <a:pt x="7446545" y="0"/>
                </a:moveTo>
                <a:lnTo>
                  <a:pt x="0" y="0"/>
                </a:lnTo>
                <a:lnTo>
                  <a:pt x="0" y="5997854"/>
                </a:lnTo>
                <a:lnTo>
                  <a:pt x="7446545" y="5997854"/>
                </a:lnTo>
                <a:lnTo>
                  <a:pt x="7446545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fade/>
  </p:transition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D25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49177" y="1210371"/>
            <a:ext cx="16989647" cy="7560393"/>
          </a:xfrm>
          <a:custGeom>
            <a:avLst/>
            <a:gdLst/>
            <a:ahLst/>
            <a:cxnLst/>
            <a:rect r="r" b="b" t="t" l="l"/>
            <a:pathLst>
              <a:path h="7560393" w="16989647">
                <a:moveTo>
                  <a:pt x="0" y="0"/>
                </a:moveTo>
                <a:lnTo>
                  <a:pt x="16989646" y="0"/>
                </a:lnTo>
                <a:lnTo>
                  <a:pt x="16989646" y="7560392"/>
                </a:lnTo>
                <a:lnTo>
                  <a:pt x="0" y="75603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fade/>
  </p:transition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D25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90711" y="2349966"/>
            <a:ext cx="16969235" cy="5587069"/>
          </a:xfrm>
          <a:custGeom>
            <a:avLst/>
            <a:gdLst/>
            <a:ahLst/>
            <a:cxnLst/>
            <a:rect r="r" b="b" t="t" l="l"/>
            <a:pathLst>
              <a:path h="5587069" w="16969235">
                <a:moveTo>
                  <a:pt x="0" y="0"/>
                </a:moveTo>
                <a:lnTo>
                  <a:pt x="16969234" y="0"/>
                </a:lnTo>
                <a:lnTo>
                  <a:pt x="16969234" y="5587068"/>
                </a:lnTo>
                <a:lnTo>
                  <a:pt x="0" y="55870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fade/>
  </p:transition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D25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270719" y="290102"/>
            <a:ext cx="7769000" cy="5268794"/>
          </a:xfrm>
          <a:custGeom>
            <a:avLst/>
            <a:gdLst/>
            <a:ahLst/>
            <a:cxnLst/>
            <a:rect r="r" b="b" t="t" l="l"/>
            <a:pathLst>
              <a:path h="5268794" w="7769000">
                <a:moveTo>
                  <a:pt x="0" y="0"/>
                </a:moveTo>
                <a:lnTo>
                  <a:pt x="7769000" y="0"/>
                </a:lnTo>
                <a:lnTo>
                  <a:pt x="7769000" y="5268794"/>
                </a:lnTo>
                <a:lnTo>
                  <a:pt x="0" y="52687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813750" y="6130449"/>
            <a:ext cx="7798651" cy="5501594"/>
          </a:xfrm>
          <a:custGeom>
            <a:avLst/>
            <a:gdLst/>
            <a:ahLst/>
            <a:cxnLst/>
            <a:rect r="r" b="b" t="t" l="l"/>
            <a:pathLst>
              <a:path h="5501594" w="7798651">
                <a:moveTo>
                  <a:pt x="0" y="0"/>
                </a:moveTo>
                <a:lnTo>
                  <a:pt x="7798651" y="0"/>
                </a:lnTo>
                <a:lnTo>
                  <a:pt x="7798651" y="5501593"/>
                </a:lnTo>
                <a:lnTo>
                  <a:pt x="0" y="550159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4478918" y="1028700"/>
            <a:ext cx="9330163" cy="8229600"/>
            <a:chOff x="0" y="0"/>
            <a:chExt cx="2457327" cy="216746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57327" cy="2167467"/>
            </a:xfrm>
            <a:custGeom>
              <a:avLst/>
              <a:gdLst/>
              <a:ahLst/>
              <a:cxnLst/>
              <a:rect r="r" b="b" t="t" l="l"/>
              <a:pathLst>
                <a:path h="2167467" w="2457327">
                  <a:moveTo>
                    <a:pt x="42318" y="0"/>
                  </a:moveTo>
                  <a:lnTo>
                    <a:pt x="2415009" y="0"/>
                  </a:lnTo>
                  <a:cubicBezTo>
                    <a:pt x="2438380" y="0"/>
                    <a:pt x="2457327" y="18947"/>
                    <a:pt x="2457327" y="42318"/>
                  </a:cubicBezTo>
                  <a:lnTo>
                    <a:pt x="2457327" y="2125148"/>
                  </a:lnTo>
                  <a:cubicBezTo>
                    <a:pt x="2457327" y="2148520"/>
                    <a:pt x="2438380" y="2167467"/>
                    <a:pt x="2415009" y="2167467"/>
                  </a:cubicBezTo>
                  <a:lnTo>
                    <a:pt x="42318" y="2167467"/>
                  </a:lnTo>
                  <a:cubicBezTo>
                    <a:pt x="18947" y="2167467"/>
                    <a:pt x="0" y="2148520"/>
                    <a:pt x="0" y="2125148"/>
                  </a:cubicBezTo>
                  <a:lnTo>
                    <a:pt x="0" y="42318"/>
                  </a:lnTo>
                  <a:cubicBezTo>
                    <a:pt x="0" y="18947"/>
                    <a:pt x="18947" y="0"/>
                    <a:pt x="42318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2457327" cy="2205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5168464" y="2774097"/>
            <a:ext cx="7951072" cy="48245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97"/>
              </a:lnSpc>
            </a:pPr>
            <a:r>
              <a:rPr lang="en-US" b="true" sz="8634">
                <a:solidFill>
                  <a:srgbClr val="000000"/>
                </a:solidFill>
                <a:latin typeface="Raleway Heavy"/>
                <a:ea typeface="Raleway Heavy"/>
                <a:cs typeface="Raleway Heavy"/>
                <a:sym typeface="Raleway Heavy"/>
              </a:rPr>
              <a:t> EXPLORATORY ANALYSIS</a:t>
            </a:r>
          </a:p>
          <a:p>
            <a:pPr algn="ctr">
              <a:lnSpc>
                <a:spcPts val="9497"/>
              </a:lnSpc>
            </a:pP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2441902" y="36218"/>
            <a:ext cx="7910086" cy="5522678"/>
          </a:xfrm>
          <a:custGeom>
            <a:avLst/>
            <a:gdLst/>
            <a:ahLst/>
            <a:cxnLst/>
            <a:rect r="r" b="b" t="t" l="l"/>
            <a:pathLst>
              <a:path h="5522678" w="7910086">
                <a:moveTo>
                  <a:pt x="0" y="0"/>
                </a:moveTo>
                <a:lnTo>
                  <a:pt x="7910086" y="0"/>
                </a:lnTo>
                <a:lnTo>
                  <a:pt x="7910086" y="5522678"/>
                </a:lnTo>
                <a:lnTo>
                  <a:pt x="0" y="552267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2663650" y="5951056"/>
            <a:ext cx="7832114" cy="6308412"/>
          </a:xfrm>
          <a:custGeom>
            <a:avLst/>
            <a:gdLst/>
            <a:ahLst/>
            <a:cxnLst/>
            <a:rect r="r" b="b" t="t" l="l"/>
            <a:pathLst>
              <a:path h="6308412" w="7832114">
                <a:moveTo>
                  <a:pt x="0" y="0"/>
                </a:moveTo>
                <a:lnTo>
                  <a:pt x="7832114" y="0"/>
                </a:lnTo>
                <a:lnTo>
                  <a:pt x="7832114" y="6308412"/>
                </a:lnTo>
                <a:lnTo>
                  <a:pt x="0" y="630841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fade/>
  </p:transition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D25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19789" y="182097"/>
            <a:ext cx="14727726" cy="9922806"/>
          </a:xfrm>
          <a:custGeom>
            <a:avLst/>
            <a:gdLst/>
            <a:ahLst/>
            <a:cxnLst/>
            <a:rect r="r" b="b" t="t" l="l"/>
            <a:pathLst>
              <a:path h="9922806" w="14727726">
                <a:moveTo>
                  <a:pt x="0" y="0"/>
                </a:moveTo>
                <a:lnTo>
                  <a:pt x="14727727" y="0"/>
                </a:lnTo>
                <a:lnTo>
                  <a:pt x="14727727" y="9922806"/>
                </a:lnTo>
                <a:lnTo>
                  <a:pt x="0" y="99228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fade/>
  </p:transition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D25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064092" y="134465"/>
            <a:ext cx="14159815" cy="10018069"/>
          </a:xfrm>
          <a:custGeom>
            <a:avLst/>
            <a:gdLst/>
            <a:ahLst/>
            <a:cxnLst/>
            <a:rect r="r" b="b" t="t" l="l"/>
            <a:pathLst>
              <a:path h="10018069" w="14159815">
                <a:moveTo>
                  <a:pt x="0" y="0"/>
                </a:moveTo>
                <a:lnTo>
                  <a:pt x="14159816" y="0"/>
                </a:lnTo>
                <a:lnTo>
                  <a:pt x="14159816" y="10018070"/>
                </a:lnTo>
                <a:lnTo>
                  <a:pt x="0" y="100180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fade/>
  </p:transition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D25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005421" y="208957"/>
            <a:ext cx="14277158" cy="9869085"/>
          </a:xfrm>
          <a:custGeom>
            <a:avLst/>
            <a:gdLst/>
            <a:ahLst/>
            <a:cxnLst/>
            <a:rect r="r" b="b" t="t" l="l"/>
            <a:pathLst>
              <a:path h="9869085" w="14277158">
                <a:moveTo>
                  <a:pt x="0" y="0"/>
                </a:moveTo>
                <a:lnTo>
                  <a:pt x="14277158" y="0"/>
                </a:lnTo>
                <a:lnTo>
                  <a:pt x="14277158" y="9869086"/>
                </a:lnTo>
                <a:lnTo>
                  <a:pt x="0" y="986908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fade/>
  </p:transition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D25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408670" y="551328"/>
            <a:ext cx="11470659" cy="9184344"/>
          </a:xfrm>
          <a:custGeom>
            <a:avLst/>
            <a:gdLst/>
            <a:ahLst/>
            <a:cxnLst/>
            <a:rect r="r" b="b" t="t" l="l"/>
            <a:pathLst>
              <a:path h="9184344" w="11470659">
                <a:moveTo>
                  <a:pt x="0" y="0"/>
                </a:moveTo>
                <a:lnTo>
                  <a:pt x="11470660" y="0"/>
                </a:lnTo>
                <a:lnTo>
                  <a:pt x="11470660" y="9184344"/>
                </a:lnTo>
                <a:lnTo>
                  <a:pt x="0" y="918434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fade/>
  </p:transition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D25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-1852415" y="-319653"/>
            <a:ext cx="8316492" cy="6698556"/>
          </a:xfrm>
          <a:custGeom>
            <a:avLst/>
            <a:gdLst/>
            <a:ahLst/>
            <a:cxnLst/>
            <a:rect r="r" b="b" t="t" l="l"/>
            <a:pathLst>
              <a:path h="6698556" w="8316492">
                <a:moveTo>
                  <a:pt x="8316492" y="0"/>
                </a:moveTo>
                <a:lnTo>
                  <a:pt x="0" y="0"/>
                </a:lnTo>
                <a:lnTo>
                  <a:pt x="0" y="6698556"/>
                </a:lnTo>
                <a:lnTo>
                  <a:pt x="8316492" y="6698556"/>
                </a:lnTo>
                <a:lnTo>
                  <a:pt x="831649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852415" y="3978331"/>
            <a:ext cx="9330201" cy="7277557"/>
          </a:xfrm>
          <a:custGeom>
            <a:avLst/>
            <a:gdLst/>
            <a:ahLst/>
            <a:cxnLst/>
            <a:rect r="r" b="b" t="t" l="l"/>
            <a:pathLst>
              <a:path h="7277557" w="9330201">
                <a:moveTo>
                  <a:pt x="0" y="0"/>
                </a:moveTo>
                <a:lnTo>
                  <a:pt x="9330201" y="0"/>
                </a:lnTo>
                <a:lnTo>
                  <a:pt x="9330201" y="7277556"/>
                </a:lnTo>
                <a:lnTo>
                  <a:pt x="0" y="72775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7477786" y="3978331"/>
            <a:ext cx="10346672" cy="1982652"/>
            <a:chOff x="0" y="0"/>
            <a:chExt cx="2725049" cy="52218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725049" cy="522180"/>
            </a:xfrm>
            <a:custGeom>
              <a:avLst/>
              <a:gdLst/>
              <a:ahLst/>
              <a:cxnLst/>
              <a:rect r="r" b="b" t="t" l="l"/>
              <a:pathLst>
                <a:path h="522180" w="2725049">
                  <a:moveTo>
                    <a:pt x="38161" y="0"/>
                  </a:moveTo>
                  <a:lnTo>
                    <a:pt x="2686889" y="0"/>
                  </a:lnTo>
                  <a:cubicBezTo>
                    <a:pt x="2707964" y="0"/>
                    <a:pt x="2725049" y="17085"/>
                    <a:pt x="2725049" y="38161"/>
                  </a:cubicBezTo>
                  <a:lnTo>
                    <a:pt x="2725049" y="484019"/>
                  </a:lnTo>
                  <a:cubicBezTo>
                    <a:pt x="2725049" y="494140"/>
                    <a:pt x="2721029" y="503846"/>
                    <a:pt x="2713872" y="511003"/>
                  </a:cubicBezTo>
                  <a:cubicBezTo>
                    <a:pt x="2706716" y="518160"/>
                    <a:pt x="2697009" y="522180"/>
                    <a:pt x="2686889" y="522180"/>
                  </a:cubicBezTo>
                  <a:lnTo>
                    <a:pt x="38161" y="522180"/>
                  </a:lnTo>
                  <a:cubicBezTo>
                    <a:pt x="17085" y="522180"/>
                    <a:pt x="0" y="505095"/>
                    <a:pt x="0" y="484019"/>
                  </a:cubicBezTo>
                  <a:lnTo>
                    <a:pt x="0" y="38161"/>
                  </a:lnTo>
                  <a:cubicBezTo>
                    <a:pt x="0" y="17085"/>
                    <a:pt x="17085" y="0"/>
                    <a:pt x="38161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2725049" cy="5602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7508734" y="4400479"/>
            <a:ext cx="10284775" cy="24242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97"/>
              </a:lnSpc>
            </a:pPr>
            <a:r>
              <a:rPr lang="en-US" b="true" sz="8634">
                <a:solidFill>
                  <a:srgbClr val="000000"/>
                </a:solidFill>
                <a:latin typeface="Raleway Heavy"/>
                <a:ea typeface="Raleway Heavy"/>
                <a:cs typeface="Raleway Heavy"/>
                <a:sym typeface="Raleway Heavy"/>
              </a:rPr>
              <a:t>SPATIAL ANALYSIS</a:t>
            </a:r>
          </a:p>
          <a:p>
            <a:pPr algn="ctr" marL="0" indent="0" lvl="0">
              <a:lnSpc>
                <a:spcPts val="9497"/>
              </a:lnSpc>
              <a:spcBef>
                <a:spcPct val="0"/>
              </a:spcBef>
            </a:pPr>
          </a:p>
        </p:txBody>
      </p:sp>
    </p:spTree>
  </p:cSld>
  <p:clrMapOvr>
    <a:masterClrMapping/>
  </p:clrMapOvr>
  <p:transition spd="fast">
    <p:fade/>
  </p:transition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D25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410141" y="0"/>
            <a:ext cx="11467718" cy="10249273"/>
          </a:xfrm>
          <a:custGeom>
            <a:avLst/>
            <a:gdLst/>
            <a:ahLst/>
            <a:cxnLst/>
            <a:rect r="r" b="b" t="t" l="l"/>
            <a:pathLst>
              <a:path h="10249273" w="11467718">
                <a:moveTo>
                  <a:pt x="0" y="0"/>
                </a:moveTo>
                <a:lnTo>
                  <a:pt x="11467718" y="0"/>
                </a:lnTo>
                <a:lnTo>
                  <a:pt x="11467718" y="10249273"/>
                </a:lnTo>
                <a:lnTo>
                  <a:pt x="0" y="102492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fade/>
  </p:transition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D25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639452">
            <a:off x="-4582722" y="0"/>
            <a:ext cx="8704328" cy="6789376"/>
          </a:xfrm>
          <a:custGeom>
            <a:avLst/>
            <a:gdLst/>
            <a:ahLst/>
            <a:cxnLst/>
            <a:rect r="r" b="b" t="t" l="l"/>
            <a:pathLst>
              <a:path h="6789376" w="8704328">
                <a:moveTo>
                  <a:pt x="0" y="0"/>
                </a:moveTo>
                <a:lnTo>
                  <a:pt x="8704328" y="0"/>
                </a:lnTo>
                <a:lnTo>
                  <a:pt x="8704328" y="6789376"/>
                </a:lnTo>
                <a:lnTo>
                  <a:pt x="0" y="67893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4738376">
            <a:off x="16613422" y="174045"/>
            <a:ext cx="5294838" cy="5994717"/>
          </a:xfrm>
          <a:custGeom>
            <a:avLst/>
            <a:gdLst/>
            <a:ahLst/>
            <a:cxnLst/>
            <a:rect r="r" b="b" t="t" l="l"/>
            <a:pathLst>
              <a:path h="5994717" w="5294838">
                <a:moveTo>
                  <a:pt x="0" y="0"/>
                </a:moveTo>
                <a:lnTo>
                  <a:pt x="5294837" y="0"/>
                </a:lnTo>
                <a:lnTo>
                  <a:pt x="5294837" y="5994717"/>
                </a:lnTo>
                <a:lnTo>
                  <a:pt x="0" y="599471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70442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2732731" y="842201"/>
            <a:ext cx="12822538" cy="5598158"/>
            <a:chOff x="0" y="0"/>
            <a:chExt cx="3377129" cy="147441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377129" cy="1474412"/>
            </a:xfrm>
            <a:custGeom>
              <a:avLst/>
              <a:gdLst/>
              <a:ahLst/>
              <a:cxnLst/>
              <a:rect r="r" b="b" t="t" l="l"/>
              <a:pathLst>
                <a:path h="1474412" w="3377129">
                  <a:moveTo>
                    <a:pt x="30792" y="0"/>
                  </a:moveTo>
                  <a:lnTo>
                    <a:pt x="3346337" y="0"/>
                  </a:lnTo>
                  <a:cubicBezTo>
                    <a:pt x="3363343" y="0"/>
                    <a:pt x="3377129" y="13786"/>
                    <a:pt x="3377129" y="30792"/>
                  </a:cubicBezTo>
                  <a:lnTo>
                    <a:pt x="3377129" y="1443619"/>
                  </a:lnTo>
                  <a:cubicBezTo>
                    <a:pt x="3377129" y="1451786"/>
                    <a:pt x="3373885" y="1459618"/>
                    <a:pt x="3368110" y="1465393"/>
                  </a:cubicBezTo>
                  <a:cubicBezTo>
                    <a:pt x="3362335" y="1471168"/>
                    <a:pt x="3354503" y="1474412"/>
                    <a:pt x="3346337" y="1474412"/>
                  </a:cubicBezTo>
                  <a:lnTo>
                    <a:pt x="30792" y="1474412"/>
                  </a:lnTo>
                  <a:cubicBezTo>
                    <a:pt x="13786" y="1474412"/>
                    <a:pt x="0" y="1460626"/>
                    <a:pt x="0" y="1443619"/>
                  </a:cubicBezTo>
                  <a:lnTo>
                    <a:pt x="0" y="30792"/>
                  </a:lnTo>
                  <a:cubicBezTo>
                    <a:pt x="0" y="13786"/>
                    <a:pt x="13786" y="0"/>
                    <a:pt x="30792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3377129" cy="15125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3539431" y="2079854"/>
            <a:ext cx="11209138" cy="16935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3033"/>
              </a:lnSpc>
              <a:spcBef>
                <a:spcPct val="0"/>
              </a:spcBef>
            </a:pPr>
            <a:r>
              <a:rPr lang="en-US" b="true" sz="11848">
                <a:solidFill>
                  <a:srgbClr val="000000"/>
                </a:solidFill>
                <a:latin typeface="Raleway Heavy"/>
                <a:ea typeface="Raleway Heavy"/>
                <a:cs typeface="Raleway Heavy"/>
                <a:sym typeface="Raleway Heavy"/>
              </a:rPr>
              <a:t>EARTHQUAKES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-1356149" y="4116608"/>
            <a:ext cx="8704328" cy="6789376"/>
          </a:xfrm>
          <a:custGeom>
            <a:avLst/>
            <a:gdLst/>
            <a:ahLst/>
            <a:cxnLst/>
            <a:rect r="r" b="b" t="t" l="l"/>
            <a:pathLst>
              <a:path h="6789376" w="8704328">
                <a:moveTo>
                  <a:pt x="0" y="0"/>
                </a:moveTo>
                <a:lnTo>
                  <a:pt x="8704329" y="0"/>
                </a:lnTo>
                <a:lnTo>
                  <a:pt x="8704329" y="6789376"/>
                </a:lnTo>
                <a:lnTo>
                  <a:pt x="0" y="67893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1976153" y="4911267"/>
            <a:ext cx="9024655" cy="5994717"/>
          </a:xfrm>
          <a:custGeom>
            <a:avLst/>
            <a:gdLst/>
            <a:ahLst/>
            <a:cxnLst/>
            <a:rect r="r" b="b" t="t" l="l"/>
            <a:pathLst>
              <a:path h="5994717" w="9024655">
                <a:moveTo>
                  <a:pt x="0" y="0"/>
                </a:moveTo>
                <a:lnTo>
                  <a:pt x="9024656" y="0"/>
                </a:lnTo>
                <a:lnTo>
                  <a:pt x="9024656" y="5994717"/>
                </a:lnTo>
                <a:lnTo>
                  <a:pt x="0" y="599471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4531181" y="5143500"/>
            <a:ext cx="9225637" cy="6441172"/>
          </a:xfrm>
          <a:custGeom>
            <a:avLst/>
            <a:gdLst/>
            <a:ahLst/>
            <a:cxnLst/>
            <a:rect r="r" b="b" t="t" l="l"/>
            <a:pathLst>
              <a:path h="6441172" w="9225637">
                <a:moveTo>
                  <a:pt x="0" y="0"/>
                </a:moveTo>
                <a:lnTo>
                  <a:pt x="9225638" y="0"/>
                </a:lnTo>
                <a:lnTo>
                  <a:pt x="9225638" y="6441172"/>
                </a:lnTo>
                <a:lnTo>
                  <a:pt x="0" y="644117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096480" y="1779898"/>
            <a:ext cx="3272503" cy="1391505"/>
          </a:xfrm>
          <a:custGeom>
            <a:avLst/>
            <a:gdLst/>
            <a:ahLst/>
            <a:cxnLst/>
            <a:rect r="r" b="b" t="t" l="l"/>
            <a:pathLst>
              <a:path h="1391505" w="3272503">
                <a:moveTo>
                  <a:pt x="0" y="0"/>
                </a:moveTo>
                <a:lnTo>
                  <a:pt x="3272503" y="0"/>
                </a:lnTo>
                <a:lnTo>
                  <a:pt x="3272503" y="1391506"/>
                </a:lnTo>
                <a:lnTo>
                  <a:pt x="0" y="139150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220628" t="-176272" r="0" b="-35027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2370611" y="11567"/>
            <a:ext cx="2772416" cy="1178863"/>
          </a:xfrm>
          <a:custGeom>
            <a:avLst/>
            <a:gdLst/>
            <a:ahLst/>
            <a:cxnLst/>
            <a:rect r="r" b="b" t="t" l="l"/>
            <a:pathLst>
              <a:path h="1178863" w="2772416">
                <a:moveTo>
                  <a:pt x="0" y="0"/>
                </a:moveTo>
                <a:lnTo>
                  <a:pt x="2772416" y="0"/>
                </a:lnTo>
                <a:lnTo>
                  <a:pt x="2772416" y="1178863"/>
                </a:lnTo>
                <a:lnTo>
                  <a:pt x="0" y="117886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220628" t="-176272" r="0" b="-35027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5149084" y="1066800"/>
            <a:ext cx="7989832" cy="6167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748"/>
              </a:lnSpc>
              <a:spcBef>
                <a:spcPct val="0"/>
              </a:spcBef>
            </a:pPr>
            <a:r>
              <a:rPr lang="en-US" b="true" sz="4316">
                <a:solidFill>
                  <a:srgbClr val="000000"/>
                </a:solidFill>
                <a:latin typeface="Raleway Heavy"/>
                <a:ea typeface="Raleway Heavy"/>
                <a:cs typeface="Raleway Heavy"/>
                <a:sym typeface="Raleway Heavy"/>
              </a:rPr>
              <a:t>Discover hidden patterns of</a:t>
            </a:r>
          </a:p>
        </p:txBody>
      </p:sp>
      <p:sp>
        <p:nvSpPr>
          <p:cNvPr name="Freeform 14" id="14"/>
          <p:cNvSpPr/>
          <p:nvPr/>
        </p:nvSpPr>
        <p:spPr>
          <a:xfrm flipH="true" flipV="false" rot="0">
            <a:off x="14169061" y="2874227"/>
            <a:ext cx="2772416" cy="1178863"/>
          </a:xfrm>
          <a:custGeom>
            <a:avLst/>
            <a:gdLst/>
            <a:ahLst/>
            <a:cxnLst/>
            <a:rect r="r" b="b" t="t" l="l"/>
            <a:pathLst>
              <a:path h="1178863" w="2772416">
                <a:moveTo>
                  <a:pt x="2772416" y="0"/>
                </a:moveTo>
                <a:lnTo>
                  <a:pt x="0" y="0"/>
                </a:lnTo>
                <a:lnTo>
                  <a:pt x="0" y="1178863"/>
                </a:lnTo>
                <a:lnTo>
                  <a:pt x="2772416" y="1178863"/>
                </a:lnTo>
                <a:lnTo>
                  <a:pt x="2772416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220628" t="-176272" r="0" b="-35027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3539431" y="3470888"/>
            <a:ext cx="11209138" cy="11087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580"/>
              </a:lnSpc>
              <a:spcBef>
                <a:spcPct val="0"/>
              </a:spcBef>
            </a:pPr>
            <a:r>
              <a:rPr lang="en-US" b="true" sz="7800">
                <a:solidFill>
                  <a:srgbClr val="000000"/>
                </a:solidFill>
                <a:latin typeface="Raleway Heavy"/>
                <a:ea typeface="Raleway Heavy"/>
                <a:cs typeface="Raleway Heavy"/>
                <a:sym typeface="Raleway Heavy"/>
              </a:rPr>
              <a:t>IN JAPAN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582948" y="4639288"/>
            <a:ext cx="11560079" cy="5018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868"/>
              </a:lnSpc>
              <a:spcBef>
                <a:spcPct val="0"/>
              </a:spcBef>
            </a:pPr>
            <a:r>
              <a:rPr lang="en-US" sz="3516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BY: NOURAN MAHMOUD AND PRASHANT SINGH</a:t>
            </a:r>
          </a:p>
        </p:txBody>
      </p:sp>
    </p:spTree>
  </p:cSld>
  <p:clrMapOvr>
    <a:masterClrMapping/>
  </p:clrMapOvr>
  <p:transition spd="fast">
    <p:fade/>
  </p:transition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D25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27441" y="1028700"/>
            <a:ext cx="17633117" cy="8265524"/>
          </a:xfrm>
          <a:custGeom>
            <a:avLst/>
            <a:gdLst/>
            <a:ahLst/>
            <a:cxnLst/>
            <a:rect r="r" b="b" t="t" l="l"/>
            <a:pathLst>
              <a:path h="8265524" w="17633117">
                <a:moveTo>
                  <a:pt x="0" y="0"/>
                </a:moveTo>
                <a:lnTo>
                  <a:pt x="17633118" y="0"/>
                </a:lnTo>
                <a:lnTo>
                  <a:pt x="17633118" y="8265524"/>
                </a:lnTo>
                <a:lnTo>
                  <a:pt x="0" y="82655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fade/>
  </p:transition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D25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789719" y="-480070"/>
            <a:ext cx="6210770" cy="5623570"/>
          </a:xfrm>
          <a:custGeom>
            <a:avLst/>
            <a:gdLst/>
            <a:ahLst/>
            <a:cxnLst/>
            <a:rect r="r" b="b" t="t" l="l"/>
            <a:pathLst>
              <a:path h="5623570" w="6210770">
                <a:moveTo>
                  <a:pt x="0" y="0"/>
                </a:moveTo>
                <a:lnTo>
                  <a:pt x="6210771" y="0"/>
                </a:lnTo>
                <a:lnTo>
                  <a:pt x="6210771" y="5623570"/>
                </a:lnTo>
                <a:lnTo>
                  <a:pt x="0" y="56235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894775" y="6104275"/>
            <a:ext cx="7009730" cy="4575442"/>
          </a:xfrm>
          <a:custGeom>
            <a:avLst/>
            <a:gdLst/>
            <a:ahLst/>
            <a:cxnLst/>
            <a:rect r="r" b="b" t="t" l="l"/>
            <a:pathLst>
              <a:path h="4575442" w="7009730">
                <a:moveTo>
                  <a:pt x="0" y="0"/>
                </a:moveTo>
                <a:lnTo>
                  <a:pt x="7009729" y="0"/>
                </a:lnTo>
                <a:lnTo>
                  <a:pt x="7009729" y="4575442"/>
                </a:lnTo>
                <a:lnTo>
                  <a:pt x="0" y="457544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4478918" y="1028700"/>
            <a:ext cx="9330163" cy="8229600"/>
            <a:chOff x="0" y="0"/>
            <a:chExt cx="2457327" cy="216746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57327" cy="2167467"/>
            </a:xfrm>
            <a:custGeom>
              <a:avLst/>
              <a:gdLst/>
              <a:ahLst/>
              <a:cxnLst/>
              <a:rect r="r" b="b" t="t" l="l"/>
              <a:pathLst>
                <a:path h="2167467" w="2457327">
                  <a:moveTo>
                    <a:pt x="42318" y="0"/>
                  </a:moveTo>
                  <a:lnTo>
                    <a:pt x="2415009" y="0"/>
                  </a:lnTo>
                  <a:cubicBezTo>
                    <a:pt x="2438380" y="0"/>
                    <a:pt x="2457327" y="18947"/>
                    <a:pt x="2457327" y="42318"/>
                  </a:cubicBezTo>
                  <a:lnTo>
                    <a:pt x="2457327" y="2125148"/>
                  </a:lnTo>
                  <a:cubicBezTo>
                    <a:pt x="2457327" y="2148520"/>
                    <a:pt x="2438380" y="2167467"/>
                    <a:pt x="2415009" y="2167467"/>
                  </a:cubicBezTo>
                  <a:lnTo>
                    <a:pt x="42318" y="2167467"/>
                  </a:lnTo>
                  <a:cubicBezTo>
                    <a:pt x="18947" y="2167467"/>
                    <a:pt x="0" y="2148520"/>
                    <a:pt x="0" y="2125148"/>
                  </a:cubicBezTo>
                  <a:lnTo>
                    <a:pt x="0" y="42318"/>
                  </a:lnTo>
                  <a:cubicBezTo>
                    <a:pt x="0" y="18947"/>
                    <a:pt x="18947" y="0"/>
                    <a:pt x="42318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2457327" cy="2205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5168464" y="3615766"/>
            <a:ext cx="7951072" cy="36243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97"/>
              </a:lnSpc>
            </a:pPr>
            <a:r>
              <a:rPr lang="en-US" b="true" sz="8634">
                <a:solidFill>
                  <a:srgbClr val="000000"/>
                </a:solidFill>
                <a:latin typeface="Raleway Heavy"/>
                <a:ea typeface="Raleway Heavy"/>
                <a:cs typeface="Raleway Heavy"/>
                <a:sym typeface="Raleway Heavy"/>
              </a:rPr>
              <a:t>OUTLIERS EVENTS</a:t>
            </a:r>
          </a:p>
          <a:p>
            <a:pPr algn="ctr">
              <a:lnSpc>
                <a:spcPts val="9497"/>
              </a:lnSpc>
            </a:pP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2145479" y="5143500"/>
            <a:ext cx="6855010" cy="5695890"/>
          </a:xfrm>
          <a:custGeom>
            <a:avLst/>
            <a:gdLst/>
            <a:ahLst/>
            <a:cxnLst/>
            <a:rect r="r" b="b" t="t" l="l"/>
            <a:pathLst>
              <a:path h="5695890" w="6855010">
                <a:moveTo>
                  <a:pt x="0" y="0"/>
                </a:moveTo>
                <a:lnTo>
                  <a:pt x="6855011" y="0"/>
                </a:lnTo>
                <a:lnTo>
                  <a:pt x="6855011" y="5695890"/>
                </a:lnTo>
                <a:lnTo>
                  <a:pt x="0" y="569589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1566749" y="-273053"/>
            <a:ext cx="7230835" cy="5416553"/>
          </a:xfrm>
          <a:custGeom>
            <a:avLst/>
            <a:gdLst/>
            <a:ahLst/>
            <a:cxnLst/>
            <a:rect r="r" b="b" t="t" l="l"/>
            <a:pathLst>
              <a:path h="5416553" w="7230835">
                <a:moveTo>
                  <a:pt x="0" y="0"/>
                </a:moveTo>
                <a:lnTo>
                  <a:pt x="7230835" y="0"/>
                </a:lnTo>
                <a:lnTo>
                  <a:pt x="7230835" y="5416553"/>
                </a:lnTo>
                <a:lnTo>
                  <a:pt x="0" y="541655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D25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192743" y="468780"/>
            <a:ext cx="13902514" cy="9349441"/>
          </a:xfrm>
          <a:custGeom>
            <a:avLst/>
            <a:gdLst/>
            <a:ahLst/>
            <a:cxnLst/>
            <a:rect r="r" b="b" t="t" l="l"/>
            <a:pathLst>
              <a:path h="9349441" w="13902514">
                <a:moveTo>
                  <a:pt x="0" y="0"/>
                </a:moveTo>
                <a:lnTo>
                  <a:pt x="13902514" y="0"/>
                </a:lnTo>
                <a:lnTo>
                  <a:pt x="13902514" y="9349440"/>
                </a:lnTo>
                <a:lnTo>
                  <a:pt x="0" y="93494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fade/>
  </p:transition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D25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04674" y="2868975"/>
            <a:ext cx="17678653" cy="4043992"/>
          </a:xfrm>
          <a:custGeom>
            <a:avLst/>
            <a:gdLst/>
            <a:ahLst/>
            <a:cxnLst/>
            <a:rect r="r" b="b" t="t" l="l"/>
            <a:pathLst>
              <a:path h="4043992" w="17678653">
                <a:moveTo>
                  <a:pt x="0" y="0"/>
                </a:moveTo>
                <a:lnTo>
                  <a:pt x="17678652" y="0"/>
                </a:lnTo>
                <a:lnTo>
                  <a:pt x="17678652" y="4043992"/>
                </a:lnTo>
                <a:lnTo>
                  <a:pt x="0" y="40439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fade/>
  </p:transition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D25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-254379" y="164583"/>
            <a:ext cx="8190565" cy="5554692"/>
          </a:xfrm>
          <a:custGeom>
            <a:avLst/>
            <a:gdLst/>
            <a:ahLst/>
            <a:cxnLst/>
            <a:rect r="r" b="b" t="t" l="l"/>
            <a:pathLst>
              <a:path h="5554692" w="8190565">
                <a:moveTo>
                  <a:pt x="8190565" y="0"/>
                </a:moveTo>
                <a:lnTo>
                  <a:pt x="0" y="0"/>
                </a:lnTo>
                <a:lnTo>
                  <a:pt x="0" y="5554692"/>
                </a:lnTo>
                <a:lnTo>
                  <a:pt x="8190565" y="5554692"/>
                </a:lnTo>
                <a:lnTo>
                  <a:pt x="8190565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007091" y="4028124"/>
            <a:ext cx="9559125" cy="6743528"/>
          </a:xfrm>
          <a:custGeom>
            <a:avLst/>
            <a:gdLst/>
            <a:ahLst/>
            <a:cxnLst/>
            <a:rect r="r" b="b" t="t" l="l"/>
            <a:pathLst>
              <a:path h="6743528" w="9559125">
                <a:moveTo>
                  <a:pt x="0" y="0"/>
                </a:moveTo>
                <a:lnTo>
                  <a:pt x="9559124" y="0"/>
                </a:lnTo>
                <a:lnTo>
                  <a:pt x="9559124" y="6743528"/>
                </a:lnTo>
                <a:lnTo>
                  <a:pt x="0" y="67435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7552033" y="3525160"/>
            <a:ext cx="10346672" cy="3004550"/>
            <a:chOff x="0" y="0"/>
            <a:chExt cx="2725049" cy="79132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725049" cy="791322"/>
            </a:xfrm>
            <a:custGeom>
              <a:avLst/>
              <a:gdLst/>
              <a:ahLst/>
              <a:cxnLst/>
              <a:rect r="r" b="b" t="t" l="l"/>
              <a:pathLst>
                <a:path h="791322" w="2725049">
                  <a:moveTo>
                    <a:pt x="38161" y="0"/>
                  </a:moveTo>
                  <a:lnTo>
                    <a:pt x="2686889" y="0"/>
                  </a:lnTo>
                  <a:cubicBezTo>
                    <a:pt x="2707964" y="0"/>
                    <a:pt x="2725049" y="17085"/>
                    <a:pt x="2725049" y="38161"/>
                  </a:cubicBezTo>
                  <a:lnTo>
                    <a:pt x="2725049" y="753161"/>
                  </a:lnTo>
                  <a:cubicBezTo>
                    <a:pt x="2725049" y="774237"/>
                    <a:pt x="2707964" y="791322"/>
                    <a:pt x="2686889" y="791322"/>
                  </a:cubicBezTo>
                  <a:lnTo>
                    <a:pt x="38161" y="791322"/>
                  </a:lnTo>
                  <a:cubicBezTo>
                    <a:pt x="17085" y="791322"/>
                    <a:pt x="0" y="774237"/>
                    <a:pt x="0" y="753161"/>
                  </a:cubicBezTo>
                  <a:lnTo>
                    <a:pt x="0" y="38161"/>
                  </a:lnTo>
                  <a:cubicBezTo>
                    <a:pt x="0" y="17085"/>
                    <a:pt x="17085" y="0"/>
                    <a:pt x="38161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2725049" cy="8294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7552033" y="3610885"/>
            <a:ext cx="10284775" cy="36243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97"/>
              </a:lnSpc>
            </a:pPr>
            <a:r>
              <a:rPr lang="en-US" b="true" sz="8634">
                <a:solidFill>
                  <a:srgbClr val="000000"/>
                </a:solidFill>
                <a:latin typeface="Raleway Heavy"/>
                <a:ea typeface="Raleway Heavy"/>
                <a:cs typeface="Raleway Heavy"/>
                <a:sym typeface="Raleway Heavy"/>
              </a:rPr>
              <a:t>TEMPORAL ANALYSIS</a:t>
            </a:r>
          </a:p>
          <a:p>
            <a:pPr algn="ctr" marL="0" indent="0" lvl="0">
              <a:lnSpc>
                <a:spcPts val="9497"/>
              </a:lnSpc>
              <a:spcBef>
                <a:spcPct val="0"/>
              </a:spcBef>
            </a:pPr>
          </a:p>
        </p:txBody>
      </p:sp>
    </p:spTree>
  </p:cSld>
  <p:clrMapOvr>
    <a:masterClrMapping/>
  </p:clrMapOvr>
  <p:transition spd="fast">
    <p:fade/>
  </p:transition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D25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479201" y="177509"/>
            <a:ext cx="9329599" cy="9931982"/>
          </a:xfrm>
          <a:custGeom>
            <a:avLst/>
            <a:gdLst/>
            <a:ahLst/>
            <a:cxnLst/>
            <a:rect r="r" b="b" t="t" l="l"/>
            <a:pathLst>
              <a:path h="9931982" w="9329599">
                <a:moveTo>
                  <a:pt x="0" y="0"/>
                </a:moveTo>
                <a:lnTo>
                  <a:pt x="9329598" y="0"/>
                </a:lnTo>
                <a:lnTo>
                  <a:pt x="9329598" y="9931982"/>
                </a:lnTo>
                <a:lnTo>
                  <a:pt x="0" y="993198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fade/>
  </p:transition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D25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24264" y="1223231"/>
            <a:ext cx="15839471" cy="7840538"/>
          </a:xfrm>
          <a:custGeom>
            <a:avLst/>
            <a:gdLst/>
            <a:ahLst/>
            <a:cxnLst/>
            <a:rect r="r" b="b" t="t" l="l"/>
            <a:pathLst>
              <a:path h="7840538" w="15839471">
                <a:moveTo>
                  <a:pt x="0" y="0"/>
                </a:moveTo>
                <a:lnTo>
                  <a:pt x="15839472" y="0"/>
                </a:lnTo>
                <a:lnTo>
                  <a:pt x="15839472" y="7840538"/>
                </a:lnTo>
                <a:lnTo>
                  <a:pt x="0" y="78405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fade/>
  </p:transition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D25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609764" y="6568464"/>
            <a:ext cx="6108044" cy="4142365"/>
          </a:xfrm>
          <a:custGeom>
            <a:avLst/>
            <a:gdLst/>
            <a:ahLst/>
            <a:cxnLst/>
            <a:rect r="r" b="b" t="t" l="l"/>
            <a:pathLst>
              <a:path h="4142365" w="6108044">
                <a:moveTo>
                  <a:pt x="0" y="0"/>
                </a:moveTo>
                <a:lnTo>
                  <a:pt x="6108045" y="0"/>
                </a:lnTo>
                <a:lnTo>
                  <a:pt x="6108045" y="4142365"/>
                </a:lnTo>
                <a:lnTo>
                  <a:pt x="0" y="41423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452911" y="389835"/>
            <a:ext cx="6108044" cy="4142365"/>
          </a:xfrm>
          <a:custGeom>
            <a:avLst/>
            <a:gdLst/>
            <a:ahLst/>
            <a:cxnLst/>
            <a:rect r="r" b="b" t="t" l="l"/>
            <a:pathLst>
              <a:path h="4142365" w="6108044">
                <a:moveTo>
                  <a:pt x="0" y="0"/>
                </a:moveTo>
                <a:lnTo>
                  <a:pt x="6108044" y="0"/>
                </a:lnTo>
                <a:lnTo>
                  <a:pt x="6108044" y="4142365"/>
                </a:lnTo>
                <a:lnTo>
                  <a:pt x="0" y="41423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4478918" y="1028700"/>
            <a:ext cx="9330163" cy="8229600"/>
            <a:chOff x="0" y="0"/>
            <a:chExt cx="2457327" cy="216746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57327" cy="2167467"/>
            </a:xfrm>
            <a:custGeom>
              <a:avLst/>
              <a:gdLst/>
              <a:ahLst/>
              <a:cxnLst/>
              <a:rect r="r" b="b" t="t" l="l"/>
              <a:pathLst>
                <a:path h="2167467" w="2457327">
                  <a:moveTo>
                    <a:pt x="42318" y="0"/>
                  </a:moveTo>
                  <a:lnTo>
                    <a:pt x="2415009" y="0"/>
                  </a:lnTo>
                  <a:cubicBezTo>
                    <a:pt x="2438380" y="0"/>
                    <a:pt x="2457327" y="18947"/>
                    <a:pt x="2457327" y="42318"/>
                  </a:cubicBezTo>
                  <a:lnTo>
                    <a:pt x="2457327" y="2125148"/>
                  </a:lnTo>
                  <a:cubicBezTo>
                    <a:pt x="2457327" y="2148520"/>
                    <a:pt x="2438380" y="2167467"/>
                    <a:pt x="2415009" y="2167467"/>
                  </a:cubicBezTo>
                  <a:lnTo>
                    <a:pt x="42318" y="2167467"/>
                  </a:lnTo>
                  <a:cubicBezTo>
                    <a:pt x="18947" y="2167467"/>
                    <a:pt x="0" y="2148520"/>
                    <a:pt x="0" y="2125148"/>
                  </a:cubicBezTo>
                  <a:lnTo>
                    <a:pt x="0" y="42318"/>
                  </a:lnTo>
                  <a:cubicBezTo>
                    <a:pt x="0" y="18947"/>
                    <a:pt x="18947" y="0"/>
                    <a:pt x="42318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2457327" cy="2205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5177989" y="2774097"/>
            <a:ext cx="7951072" cy="48245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97"/>
              </a:lnSpc>
            </a:pPr>
            <a:r>
              <a:rPr lang="en-US" b="true" sz="8634">
                <a:solidFill>
                  <a:srgbClr val="000000"/>
                </a:solidFill>
                <a:latin typeface="Raleway Heavy"/>
                <a:ea typeface="Raleway Heavy"/>
                <a:cs typeface="Raleway Heavy"/>
                <a:sym typeface="Raleway Heavy"/>
              </a:rPr>
              <a:t>EARTHQUAKE ALERT SYSTEM</a:t>
            </a:r>
          </a:p>
          <a:p>
            <a:pPr algn="ctr">
              <a:lnSpc>
                <a:spcPts val="9497"/>
              </a:lnSpc>
            </a:pP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-1322421" y="389835"/>
            <a:ext cx="6490885" cy="4142365"/>
          </a:xfrm>
          <a:custGeom>
            <a:avLst/>
            <a:gdLst/>
            <a:ahLst/>
            <a:cxnLst/>
            <a:rect r="r" b="b" t="t" l="l"/>
            <a:pathLst>
              <a:path h="4142365" w="6490885">
                <a:moveTo>
                  <a:pt x="0" y="0"/>
                </a:moveTo>
                <a:lnTo>
                  <a:pt x="6490885" y="0"/>
                </a:lnTo>
                <a:lnTo>
                  <a:pt x="6490885" y="4142365"/>
                </a:lnTo>
                <a:lnTo>
                  <a:pt x="0" y="414236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011052" y="6961346"/>
            <a:ext cx="6528082" cy="4142365"/>
          </a:xfrm>
          <a:custGeom>
            <a:avLst/>
            <a:gdLst/>
            <a:ahLst/>
            <a:cxnLst/>
            <a:rect r="r" b="b" t="t" l="l"/>
            <a:pathLst>
              <a:path h="4142365" w="6528082">
                <a:moveTo>
                  <a:pt x="0" y="0"/>
                </a:moveTo>
                <a:lnTo>
                  <a:pt x="6528082" y="0"/>
                </a:lnTo>
                <a:lnTo>
                  <a:pt x="6528082" y="4142364"/>
                </a:lnTo>
                <a:lnTo>
                  <a:pt x="0" y="414236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fade/>
  </p:transition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D25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472542" y="752171"/>
            <a:ext cx="11342916" cy="8782658"/>
          </a:xfrm>
          <a:custGeom>
            <a:avLst/>
            <a:gdLst/>
            <a:ahLst/>
            <a:cxnLst/>
            <a:rect r="r" b="b" t="t" l="l"/>
            <a:pathLst>
              <a:path h="8782658" w="11342916">
                <a:moveTo>
                  <a:pt x="0" y="0"/>
                </a:moveTo>
                <a:lnTo>
                  <a:pt x="11342916" y="0"/>
                </a:lnTo>
                <a:lnTo>
                  <a:pt x="11342916" y="8782658"/>
                </a:lnTo>
                <a:lnTo>
                  <a:pt x="0" y="87826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fade/>
  </p:transition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D25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921535"/>
            <a:ext cx="16230600" cy="5280818"/>
            <a:chOff x="0" y="0"/>
            <a:chExt cx="4274726" cy="13908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74726" cy="1390833"/>
            </a:xfrm>
            <a:custGeom>
              <a:avLst/>
              <a:gdLst/>
              <a:ahLst/>
              <a:cxnLst/>
              <a:rect r="r" b="b" t="t" l="l"/>
              <a:pathLst>
                <a:path h="1390833" w="4274726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1366506"/>
                  </a:lnTo>
                  <a:cubicBezTo>
                    <a:pt x="4274726" y="1372958"/>
                    <a:pt x="4272163" y="1379146"/>
                    <a:pt x="4267601" y="1383708"/>
                  </a:cubicBezTo>
                  <a:cubicBezTo>
                    <a:pt x="4263039" y="1388270"/>
                    <a:pt x="4256851" y="1390833"/>
                    <a:pt x="4250399" y="1390833"/>
                  </a:cubicBezTo>
                  <a:lnTo>
                    <a:pt x="24327" y="1390833"/>
                  </a:lnTo>
                  <a:cubicBezTo>
                    <a:pt x="10891" y="1390833"/>
                    <a:pt x="0" y="1379941"/>
                    <a:pt x="0" y="1366506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274726" cy="14289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2982254" y="2191383"/>
            <a:ext cx="12323493" cy="20171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849"/>
              </a:lnSpc>
              <a:spcBef>
                <a:spcPct val="0"/>
              </a:spcBef>
            </a:pPr>
            <a:r>
              <a:rPr lang="en-US" b="true" sz="7135">
                <a:solidFill>
                  <a:srgbClr val="000000"/>
                </a:solidFill>
                <a:latin typeface="Raleway Heavy"/>
                <a:ea typeface="Raleway Heavy"/>
                <a:cs typeface="Raleway Heavy"/>
                <a:sym typeface="Raleway Heavy"/>
              </a:rPr>
              <a:t>CAN DATA ANALYSIS HAPPEN WITHOUT CODE ?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-1567708" y="3957938"/>
            <a:ext cx="8704328" cy="6789376"/>
          </a:xfrm>
          <a:custGeom>
            <a:avLst/>
            <a:gdLst/>
            <a:ahLst/>
            <a:cxnLst/>
            <a:rect r="r" b="b" t="t" l="l"/>
            <a:pathLst>
              <a:path h="6789376" w="8704328">
                <a:moveTo>
                  <a:pt x="0" y="0"/>
                </a:moveTo>
                <a:lnTo>
                  <a:pt x="8704328" y="0"/>
                </a:lnTo>
                <a:lnTo>
                  <a:pt x="8704328" y="6789376"/>
                </a:lnTo>
                <a:lnTo>
                  <a:pt x="0" y="67893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880466" y="3773241"/>
            <a:ext cx="9024655" cy="5994717"/>
          </a:xfrm>
          <a:custGeom>
            <a:avLst/>
            <a:gdLst/>
            <a:ahLst/>
            <a:cxnLst/>
            <a:rect r="r" b="b" t="t" l="l"/>
            <a:pathLst>
              <a:path h="5994717" w="9024655">
                <a:moveTo>
                  <a:pt x="0" y="0"/>
                </a:moveTo>
                <a:lnTo>
                  <a:pt x="9024656" y="0"/>
                </a:lnTo>
                <a:lnTo>
                  <a:pt x="9024656" y="5994717"/>
                </a:lnTo>
                <a:lnTo>
                  <a:pt x="0" y="599471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4861540" y="5829956"/>
            <a:ext cx="9225637" cy="6441172"/>
          </a:xfrm>
          <a:custGeom>
            <a:avLst/>
            <a:gdLst/>
            <a:ahLst/>
            <a:cxnLst/>
            <a:rect r="r" b="b" t="t" l="l"/>
            <a:pathLst>
              <a:path h="6441172" w="9225637">
                <a:moveTo>
                  <a:pt x="0" y="0"/>
                </a:moveTo>
                <a:lnTo>
                  <a:pt x="9225638" y="0"/>
                </a:lnTo>
                <a:lnTo>
                  <a:pt x="9225638" y="6441172"/>
                </a:lnTo>
                <a:lnTo>
                  <a:pt x="0" y="644117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934460" y="388393"/>
            <a:ext cx="3272503" cy="1391505"/>
          </a:xfrm>
          <a:custGeom>
            <a:avLst/>
            <a:gdLst/>
            <a:ahLst/>
            <a:cxnLst/>
            <a:rect r="r" b="b" t="t" l="l"/>
            <a:pathLst>
              <a:path h="1391505" w="3272503">
                <a:moveTo>
                  <a:pt x="0" y="0"/>
                </a:moveTo>
                <a:lnTo>
                  <a:pt x="3272502" y="0"/>
                </a:lnTo>
                <a:lnTo>
                  <a:pt x="3272502" y="1391505"/>
                </a:lnTo>
                <a:lnTo>
                  <a:pt x="0" y="139150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220628" t="-176272" r="0" b="-35027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5623049" y="1779898"/>
            <a:ext cx="3272503" cy="1391505"/>
          </a:xfrm>
          <a:custGeom>
            <a:avLst/>
            <a:gdLst/>
            <a:ahLst/>
            <a:cxnLst/>
            <a:rect r="r" b="b" t="t" l="l"/>
            <a:pathLst>
              <a:path h="1391505" w="3272503">
                <a:moveTo>
                  <a:pt x="0" y="0"/>
                </a:moveTo>
                <a:lnTo>
                  <a:pt x="3272502" y="0"/>
                </a:lnTo>
                <a:lnTo>
                  <a:pt x="3272502" y="1391506"/>
                </a:lnTo>
                <a:lnTo>
                  <a:pt x="0" y="139150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220628" t="-176272" r="0" b="-350270"/>
            </a:stretch>
          </a:blipFill>
        </p:spPr>
      </p:sp>
    </p:spTree>
  </p:cSld>
  <p:clrMapOvr>
    <a:masterClrMapping/>
  </p:clrMapOvr>
  <p:transition spd="fast">
    <p:fade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D25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046061" y="5297315"/>
            <a:ext cx="6759323" cy="4584050"/>
          </a:xfrm>
          <a:custGeom>
            <a:avLst/>
            <a:gdLst/>
            <a:ahLst/>
            <a:cxnLst/>
            <a:rect r="r" b="b" t="t" l="l"/>
            <a:pathLst>
              <a:path h="4584050" w="6759323">
                <a:moveTo>
                  <a:pt x="0" y="0"/>
                </a:moveTo>
                <a:lnTo>
                  <a:pt x="6759323" y="0"/>
                </a:lnTo>
                <a:lnTo>
                  <a:pt x="6759323" y="4584050"/>
                </a:lnTo>
                <a:lnTo>
                  <a:pt x="0" y="45840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678803" y="347435"/>
            <a:ext cx="12681100" cy="4402443"/>
            <a:chOff x="0" y="0"/>
            <a:chExt cx="3339878" cy="115949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339878" cy="1159491"/>
            </a:xfrm>
            <a:custGeom>
              <a:avLst/>
              <a:gdLst/>
              <a:ahLst/>
              <a:cxnLst/>
              <a:rect r="r" b="b" t="t" l="l"/>
              <a:pathLst>
                <a:path h="1159491" w="3339878">
                  <a:moveTo>
                    <a:pt x="31136" y="0"/>
                  </a:moveTo>
                  <a:lnTo>
                    <a:pt x="3308742" y="0"/>
                  </a:lnTo>
                  <a:cubicBezTo>
                    <a:pt x="3317000" y="0"/>
                    <a:pt x="3324919" y="3280"/>
                    <a:pt x="3330758" y="9120"/>
                  </a:cubicBezTo>
                  <a:cubicBezTo>
                    <a:pt x="3336598" y="14959"/>
                    <a:pt x="3339878" y="22878"/>
                    <a:pt x="3339878" y="31136"/>
                  </a:cubicBezTo>
                  <a:lnTo>
                    <a:pt x="3339878" y="1128355"/>
                  </a:lnTo>
                  <a:cubicBezTo>
                    <a:pt x="3339878" y="1136613"/>
                    <a:pt x="3336598" y="1144533"/>
                    <a:pt x="3330758" y="1150372"/>
                  </a:cubicBezTo>
                  <a:cubicBezTo>
                    <a:pt x="3324919" y="1156211"/>
                    <a:pt x="3317000" y="1159491"/>
                    <a:pt x="3308742" y="1159491"/>
                  </a:cubicBezTo>
                  <a:lnTo>
                    <a:pt x="31136" y="1159491"/>
                  </a:lnTo>
                  <a:cubicBezTo>
                    <a:pt x="22878" y="1159491"/>
                    <a:pt x="14959" y="1156211"/>
                    <a:pt x="9120" y="1150372"/>
                  </a:cubicBezTo>
                  <a:cubicBezTo>
                    <a:pt x="3280" y="1144533"/>
                    <a:pt x="0" y="1136613"/>
                    <a:pt x="0" y="1128355"/>
                  </a:cubicBezTo>
                  <a:lnTo>
                    <a:pt x="0" y="31136"/>
                  </a:lnTo>
                  <a:cubicBezTo>
                    <a:pt x="0" y="22878"/>
                    <a:pt x="3280" y="14959"/>
                    <a:pt x="9120" y="9120"/>
                  </a:cubicBezTo>
                  <a:cubicBezTo>
                    <a:pt x="14959" y="3280"/>
                    <a:pt x="22878" y="0"/>
                    <a:pt x="31136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3339878" cy="11975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true" flipV="false" rot="0">
            <a:off x="13611759" y="294830"/>
            <a:ext cx="2951663" cy="1255080"/>
          </a:xfrm>
          <a:custGeom>
            <a:avLst/>
            <a:gdLst/>
            <a:ahLst/>
            <a:cxnLst/>
            <a:rect r="r" b="b" t="t" l="l"/>
            <a:pathLst>
              <a:path h="1255080" w="2951663">
                <a:moveTo>
                  <a:pt x="2951663" y="0"/>
                </a:moveTo>
                <a:lnTo>
                  <a:pt x="0" y="0"/>
                </a:lnTo>
                <a:lnTo>
                  <a:pt x="0" y="1255081"/>
                </a:lnTo>
                <a:lnTo>
                  <a:pt x="2951663" y="1255081"/>
                </a:lnTo>
                <a:lnTo>
                  <a:pt x="2951663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220628" t="-176272" r="0" b="-35027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5713262" y="4462235"/>
            <a:ext cx="6861477" cy="5812074"/>
            <a:chOff x="0" y="0"/>
            <a:chExt cx="2374900" cy="201168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-2540" y="-2540"/>
              <a:ext cx="2377440" cy="2009140"/>
            </a:xfrm>
            <a:custGeom>
              <a:avLst/>
              <a:gdLst/>
              <a:ahLst/>
              <a:cxnLst/>
              <a:rect r="r" b="b" t="t" l="l"/>
              <a:pathLst>
                <a:path h="2009140" w="2377440">
                  <a:moveTo>
                    <a:pt x="2376170" y="1778000"/>
                  </a:moveTo>
                  <a:cubicBezTo>
                    <a:pt x="2374900" y="1276350"/>
                    <a:pt x="2359660" y="598170"/>
                    <a:pt x="2359660" y="97790"/>
                  </a:cubicBezTo>
                  <a:cubicBezTo>
                    <a:pt x="2359660" y="90170"/>
                    <a:pt x="2360930" y="82550"/>
                    <a:pt x="2360930" y="76200"/>
                  </a:cubicBezTo>
                  <a:cubicBezTo>
                    <a:pt x="2359660" y="74930"/>
                    <a:pt x="2358390" y="74930"/>
                    <a:pt x="2357120" y="73660"/>
                  </a:cubicBezTo>
                  <a:cubicBezTo>
                    <a:pt x="2357120" y="73660"/>
                    <a:pt x="2355850" y="74930"/>
                    <a:pt x="2355850" y="76200"/>
                  </a:cubicBezTo>
                  <a:cubicBezTo>
                    <a:pt x="2353310" y="82550"/>
                    <a:pt x="2348230" y="82550"/>
                    <a:pt x="2343150" y="82550"/>
                  </a:cubicBezTo>
                  <a:cubicBezTo>
                    <a:pt x="2336800" y="81280"/>
                    <a:pt x="2330450" y="74930"/>
                    <a:pt x="2322830" y="77470"/>
                  </a:cubicBezTo>
                  <a:cubicBezTo>
                    <a:pt x="2320290" y="78740"/>
                    <a:pt x="2315210" y="76200"/>
                    <a:pt x="2313940" y="73660"/>
                  </a:cubicBezTo>
                  <a:cubicBezTo>
                    <a:pt x="2310130" y="68580"/>
                    <a:pt x="2305050" y="68580"/>
                    <a:pt x="2299970" y="71120"/>
                  </a:cubicBezTo>
                  <a:cubicBezTo>
                    <a:pt x="2297430" y="72390"/>
                    <a:pt x="2294890" y="71120"/>
                    <a:pt x="2292350" y="71120"/>
                  </a:cubicBezTo>
                  <a:cubicBezTo>
                    <a:pt x="2288540" y="71120"/>
                    <a:pt x="2283460" y="69850"/>
                    <a:pt x="2279650" y="68580"/>
                  </a:cubicBezTo>
                  <a:cubicBezTo>
                    <a:pt x="2278380" y="68580"/>
                    <a:pt x="2275840" y="67310"/>
                    <a:pt x="2274570" y="67310"/>
                  </a:cubicBezTo>
                  <a:cubicBezTo>
                    <a:pt x="2270760" y="66040"/>
                    <a:pt x="2266950" y="62230"/>
                    <a:pt x="2263140" y="67310"/>
                  </a:cubicBezTo>
                  <a:cubicBezTo>
                    <a:pt x="2263140" y="67310"/>
                    <a:pt x="2260600" y="67310"/>
                    <a:pt x="2259330" y="66040"/>
                  </a:cubicBezTo>
                  <a:cubicBezTo>
                    <a:pt x="2258060" y="63500"/>
                    <a:pt x="2256790" y="59690"/>
                    <a:pt x="2255520" y="57150"/>
                  </a:cubicBezTo>
                  <a:cubicBezTo>
                    <a:pt x="2252980" y="53340"/>
                    <a:pt x="2252980" y="46990"/>
                    <a:pt x="2249170" y="44450"/>
                  </a:cubicBezTo>
                  <a:cubicBezTo>
                    <a:pt x="2246630" y="43180"/>
                    <a:pt x="2245360" y="41910"/>
                    <a:pt x="2244090" y="39370"/>
                  </a:cubicBezTo>
                  <a:cubicBezTo>
                    <a:pt x="2244090" y="38100"/>
                    <a:pt x="2241550" y="36830"/>
                    <a:pt x="2241550" y="35560"/>
                  </a:cubicBezTo>
                  <a:lnTo>
                    <a:pt x="2237740" y="31750"/>
                  </a:lnTo>
                  <a:cubicBezTo>
                    <a:pt x="2236470" y="29210"/>
                    <a:pt x="2235200" y="25400"/>
                    <a:pt x="2232660" y="24130"/>
                  </a:cubicBezTo>
                  <a:cubicBezTo>
                    <a:pt x="2227580" y="20320"/>
                    <a:pt x="2226310" y="15240"/>
                    <a:pt x="2228850" y="8890"/>
                  </a:cubicBezTo>
                  <a:cubicBezTo>
                    <a:pt x="2225040" y="7620"/>
                    <a:pt x="2222500" y="5080"/>
                    <a:pt x="2218690" y="5080"/>
                  </a:cubicBezTo>
                  <a:cubicBezTo>
                    <a:pt x="2203450" y="6350"/>
                    <a:pt x="2186940" y="8890"/>
                    <a:pt x="2171700" y="10160"/>
                  </a:cubicBezTo>
                  <a:cubicBezTo>
                    <a:pt x="2169160" y="10160"/>
                    <a:pt x="2165350" y="11430"/>
                    <a:pt x="2164080" y="12700"/>
                  </a:cubicBezTo>
                  <a:cubicBezTo>
                    <a:pt x="2153920" y="19050"/>
                    <a:pt x="2143760" y="13970"/>
                    <a:pt x="2133600" y="12700"/>
                  </a:cubicBezTo>
                  <a:cubicBezTo>
                    <a:pt x="2125980" y="12700"/>
                    <a:pt x="2118360" y="8890"/>
                    <a:pt x="2110740" y="7620"/>
                  </a:cubicBezTo>
                  <a:cubicBezTo>
                    <a:pt x="2101850" y="6350"/>
                    <a:pt x="2094230" y="7620"/>
                    <a:pt x="2085340" y="6350"/>
                  </a:cubicBezTo>
                  <a:cubicBezTo>
                    <a:pt x="2084070" y="6350"/>
                    <a:pt x="2082800" y="5080"/>
                    <a:pt x="2081530" y="3810"/>
                  </a:cubicBezTo>
                  <a:cubicBezTo>
                    <a:pt x="2078990" y="0"/>
                    <a:pt x="2073910" y="1270"/>
                    <a:pt x="2071370" y="2540"/>
                  </a:cubicBezTo>
                  <a:cubicBezTo>
                    <a:pt x="2067560" y="5080"/>
                    <a:pt x="2066290" y="8890"/>
                    <a:pt x="2063750" y="12700"/>
                  </a:cubicBezTo>
                  <a:cubicBezTo>
                    <a:pt x="2057400" y="13970"/>
                    <a:pt x="2048510" y="15240"/>
                    <a:pt x="2042160" y="19050"/>
                  </a:cubicBezTo>
                  <a:cubicBezTo>
                    <a:pt x="2037080" y="21590"/>
                    <a:pt x="2034540" y="22860"/>
                    <a:pt x="2030730" y="20320"/>
                  </a:cubicBezTo>
                  <a:lnTo>
                    <a:pt x="2029460" y="21590"/>
                  </a:lnTo>
                  <a:cubicBezTo>
                    <a:pt x="2032000" y="24130"/>
                    <a:pt x="2033270" y="27940"/>
                    <a:pt x="2035810" y="30480"/>
                  </a:cubicBezTo>
                  <a:cubicBezTo>
                    <a:pt x="2032000" y="31750"/>
                    <a:pt x="2026920" y="34290"/>
                    <a:pt x="2024380" y="33020"/>
                  </a:cubicBezTo>
                  <a:cubicBezTo>
                    <a:pt x="2018030" y="31750"/>
                    <a:pt x="2015490" y="34290"/>
                    <a:pt x="2010410" y="36830"/>
                  </a:cubicBezTo>
                  <a:cubicBezTo>
                    <a:pt x="2005330" y="40640"/>
                    <a:pt x="1998980" y="43180"/>
                    <a:pt x="1993900" y="45720"/>
                  </a:cubicBezTo>
                  <a:cubicBezTo>
                    <a:pt x="1992630" y="45720"/>
                    <a:pt x="1991360" y="45720"/>
                    <a:pt x="1990090" y="44450"/>
                  </a:cubicBezTo>
                  <a:cubicBezTo>
                    <a:pt x="1988820" y="44450"/>
                    <a:pt x="1987550" y="43180"/>
                    <a:pt x="1987550" y="43180"/>
                  </a:cubicBezTo>
                  <a:cubicBezTo>
                    <a:pt x="1981200" y="45720"/>
                    <a:pt x="1974850" y="48260"/>
                    <a:pt x="1968500" y="45720"/>
                  </a:cubicBezTo>
                  <a:cubicBezTo>
                    <a:pt x="1967230" y="45720"/>
                    <a:pt x="1967230" y="46990"/>
                    <a:pt x="1965960" y="46990"/>
                  </a:cubicBezTo>
                  <a:cubicBezTo>
                    <a:pt x="1958340" y="49530"/>
                    <a:pt x="1953260" y="58420"/>
                    <a:pt x="1943100" y="58420"/>
                  </a:cubicBezTo>
                  <a:cubicBezTo>
                    <a:pt x="1935480" y="58420"/>
                    <a:pt x="1927860" y="64770"/>
                    <a:pt x="1920240" y="64770"/>
                  </a:cubicBezTo>
                  <a:cubicBezTo>
                    <a:pt x="1911350" y="66040"/>
                    <a:pt x="1903730" y="68580"/>
                    <a:pt x="1896110" y="72390"/>
                  </a:cubicBezTo>
                  <a:cubicBezTo>
                    <a:pt x="1893570" y="73660"/>
                    <a:pt x="1891030" y="73660"/>
                    <a:pt x="1889760" y="73660"/>
                  </a:cubicBezTo>
                  <a:cubicBezTo>
                    <a:pt x="1883410" y="71120"/>
                    <a:pt x="1879600" y="74930"/>
                    <a:pt x="1877060" y="78740"/>
                  </a:cubicBezTo>
                  <a:cubicBezTo>
                    <a:pt x="1870710" y="87630"/>
                    <a:pt x="1860550" y="90170"/>
                    <a:pt x="1851660" y="92710"/>
                  </a:cubicBezTo>
                  <a:cubicBezTo>
                    <a:pt x="1840230" y="95250"/>
                    <a:pt x="1828800" y="96520"/>
                    <a:pt x="1817370" y="97790"/>
                  </a:cubicBezTo>
                  <a:cubicBezTo>
                    <a:pt x="1816100" y="97790"/>
                    <a:pt x="1814830" y="101600"/>
                    <a:pt x="1812290" y="102870"/>
                  </a:cubicBezTo>
                  <a:cubicBezTo>
                    <a:pt x="1811020" y="102870"/>
                    <a:pt x="1809750" y="101600"/>
                    <a:pt x="1809750" y="101600"/>
                  </a:cubicBezTo>
                  <a:cubicBezTo>
                    <a:pt x="1803400" y="109220"/>
                    <a:pt x="1799590" y="120650"/>
                    <a:pt x="1786890" y="119380"/>
                  </a:cubicBezTo>
                  <a:lnTo>
                    <a:pt x="1785620" y="119380"/>
                  </a:lnTo>
                  <a:cubicBezTo>
                    <a:pt x="1775460" y="125730"/>
                    <a:pt x="1765300" y="123190"/>
                    <a:pt x="1756410" y="120650"/>
                  </a:cubicBezTo>
                  <a:cubicBezTo>
                    <a:pt x="1753870" y="120650"/>
                    <a:pt x="1750060" y="118110"/>
                    <a:pt x="1748790" y="115570"/>
                  </a:cubicBezTo>
                  <a:cubicBezTo>
                    <a:pt x="1744980" y="107950"/>
                    <a:pt x="1734820" y="105410"/>
                    <a:pt x="1727200" y="107950"/>
                  </a:cubicBezTo>
                  <a:cubicBezTo>
                    <a:pt x="1720850" y="110490"/>
                    <a:pt x="1714500" y="111760"/>
                    <a:pt x="1708150" y="114300"/>
                  </a:cubicBezTo>
                  <a:cubicBezTo>
                    <a:pt x="1697990" y="116840"/>
                    <a:pt x="1689100" y="118110"/>
                    <a:pt x="1678940" y="113030"/>
                  </a:cubicBezTo>
                  <a:cubicBezTo>
                    <a:pt x="1668780" y="107950"/>
                    <a:pt x="1661160" y="111760"/>
                    <a:pt x="1656080" y="123190"/>
                  </a:cubicBezTo>
                  <a:cubicBezTo>
                    <a:pt x="1652270" y="130810"/>
                    <a:pt x="1642110" y="132080"/>
                    <a:pt x="1635760" y="125730"/>
                  </a:cubicBezTo>
                  <a:cubicBezTo>
                    <a:pt x="1631950" y="121920"/>
                    <a:pt x="1629410" y="123190"/>
                    <a:pt x="1625600" y="125730"/>
                  </a:cubicBezTo>
                  <a:lnTo>
                    <a:pt x="1617980" y="133350"/>
                  </a:lnTo>
                  <a:cubicBezTo>
                    <a:pt x="1616710" y="134620"/>
                    <a:pt x="1614170" y="134620"/>
                    <a:pt x="1612900" y="134620"/>
                  </a:cubicBezTo>
                  <a:lnTo>
                    <a:pt x="1605280" y="134620"/>
                  </a:lnTo>
                  <a:cubicBezTo>
                    <a:pt x="1600200" y="134620"/>
                    <a:pt x="1595120" y="133350"/>
                    <a:pt x="1590040" y="132080"/>
                  </a:cubicBezTo>
                  <a:cubicBezTo>
                    <a:pt x="1583690" y="130810"/>
                    <a:pt x="1578610" y="127000"/>
                    <a:pt x="1572260" y="125730"/>
                  </a:cubicBezTo>
                  <a:cubicBezTo>
                    <a:pt x="1562100" y="124460"/>
                    <a:pt x="1559560" y="115570"/>
                    <a:pt x="1555750" y="109220"/>
                  </a:cubicBezTo>
                  <a:cubicBezTo>
                    <a:pt x="1553210" y="105410"/>
                    <a:pt x="1548130" y="100330"/>
                    <a:pt x="1543050" y="101600"/>
                  </a:cubicBezTo>
                  <a:cubicBezTo>
                    <a:pt x="1537970" y="104140"/>
                    <a:pt x="1532890" y="101600"/>
                    <a:pt x="1529080" y="100330"/>
                  </a:cubicBezTo>
                  <a:cubicBezTo>
                    <a:pt x="1527810" y="100330"/>
                    <a:pt x="1525270" y="99060"/>
                    <a:pt x="1524000" y="99060"/>
                  </a:cubicBezTo>
                  <a:cubicBezTo>
                    <a:pt x="1515110" y="96520"/>
                    <a:pt x="1508760" y="101600"/>
                    <a:pt x="1502410" y="107950"/>
                  </a:cubicBezTo>
                  <a:lnTo>
                    <a:pt x="1497330" y="113030"/>
                  </a:lnTo>
                  <a:cubicBezTo>
                    <a:pt x="1496060" y="114300"/>
                    <a:pt x="1496060" y="116840"/>
                    <a:pt x="1494790" y="118110"/>
                  </a:cubicBezTo>
                  <a:cubicBezTo>
                    <a:pt x="1487170" y="124460"/>
                    <a:pt x="1479550" y="121920"/>
                    <a:pt x="1470660" y="118110"/>
                  </a:cubicBezTo>
                  <a:cubicBezTo>
                    <a:pt x="1463040" y="114300"/>
                    <a:pt x="1454150" y="118110"/>
                    <a:pt x="1451610" y="125730"/>
                  </a:cubicBezTo>
                  <a:cubicBezTo>
                    <a:pt x="1450340" y="130810"/>
                    <a:pt x="1449070" y="134620"/>
                    <a:pt x="1442720" y="137160"/>
                  </a:cubicBezTo>
                  <a:cubicBezTo>
                    <a:pt x="1436370" y="140970"/>
                    <a:pt x="1428750" y="143510"/>
                    <a:pt x="1427480" y="152400"/>
                  </a:cubicBezTo>
                  <a:cubicBezTo>
                    <a:pt x="1427480" y="153670"/>
                    <a:pt x="1426210" y="154940"/>
                    <a:pt x="1424940" y="154940"/>
                  </a:cubicBezTo>
                  <a:cubicBezTo>
                    <a:pt x="1421130" y="156210"/>
                    <a:pt x="1418590" y="157480"/>
                    <a:pt x="1414780" y="158750"/>
                  </a:cubicBezTo>
                  <a:lnTo>
                    <a:pt x="1403350" y="158750"/>
                  </a:lnTo>
                  <a:cubicBezTo>
                    <a:pt x="1395730" y="157480"/>
                    <a:pt x="1388110" y="154940"/>
                    <a:pt x="1380490" y="153670"/>
                  </a:cubicBezTo>
                  <a:cubicBezTo>
                    <a:pt x="1371600" y="152400"/>
                    <a:pt x="1363980" y="157480"/>
                    <a:pt x="1355090" y="158750"/>
                  </a:cubicBezTo>
                  <a:lnTo>
                    <a:pt x="1353820" y="160020"/>
                  </a:lnTo>
                  <a:cubicBezTo>
                    <a:pt x="1351280" y="163830"/>
                    <a:pt x="1347470" y="162560"/>
                    <a:pt x="1344930" y="160020"/>
                  </a:cubicBezTo>
                  <a:cubicBezTo>
                    <a:pt x="1339850" y="154940"/>
                    <a:pt x="1330960" y="153670"/>
                    <a:pt x="1324610" y="156210"/>
                  </a:cubicBezTo>
                  <a:cubicBezTo>
                    <a:pt x="1316990" y="160020"/>
                    <a:pt x="1309370" y="162560"/>
                    <a:pt x="1301750" y="165100"/>
                  </a:cubicBezTo>
                  <a:cubicBezTo>
                    <a:pt x="1299210" y="165100"/>
                    <a:pt x="1296670" y="163830"/>
                    <a:pt x="1295400" y="163830"/>
                  </a:cubicBezTo>
                  <a:cubicBezTo>
                    <a:pt x="1292860" y="163830"/>
                    <a:pt x="1289050" y="162560"/>
                    <a:pt x="1287780" y="163830"/>
                  </a:cubicBezTo>
                  <a:cubicBezTo>
                    <a:pt x="1277620" y="171450"/>
                    <a:pt x="1267460" y="168910"/>
                    <a:pt x="1258570" y="163830"/>
                  </a:cubicBezTo>
                  <a:cubicBezTo>
                    <a:pt x="1253490" y="161290"/>
                    <a:pt x="1245870" y="158750"/>
                    <a:pt x="1243330" y="151130"/>
                  </a:cubicBezTo>
                  <a:cubicBezTo>
                    <a:pt x="1242060" y="146050"/>
                    <a:pt x="1236980" y="140970"/>
                    <a:pt x="1233170" y="137160"/>
                  </a:cubicBezTo>
                  <a:cubicBezTo>
                    <a:pt x="1226820" y="130810"/>
                    <a:pt x="1220470" y="121920"/>
                    <a:pt x="1209040" y="121920"/>
                  </a:cubicBezTo>
                  <a:cubicBezTo>
                    <a:pt x="1206500" y="121920"/>
                    <a:pt x="1203960" y="116840"/>
                    <a:pt x="1202690" y="118110"/>
                  </a:cubicBezTo>
                  <a:cubicBezTo>
                    <a:pt x="1197610" y="119380"/>
                    <a:pt x="1197610" y="116840"/>
                    <a:pt x="1195070" y="114300"/>
                  </a:cubicBezTo>
                  <a:cubicBezTo>
                    <a:pt x="1192530" y="111760"/>
                    <a:pt x="1188720" y="109220"/>
                    <a:pt x="1186180" y="105410"/>
                  </a:cubicBezTo>
                  <a:cubicBezTo>
                    <a:pt x="1182370" y="100330"/>
                    <a:pt x="1178560" y="93980"/>
                    <a:pt x="1174750" y="88900"/>
                  </a:cubicBezTo>
                  <a:cubicBezTo>
                    <a:pt x="1170940" y="83820"/>
                    <a:pt x="1168400" y="77470"/>
                    <a:pt x="1164590" y="72390"/>
                  </a:cubicBezTo>
                  <a:cubicBezTo>
                    <a:pt x="1163320" y="71120"/>
                    <a:pt x="1159510" y="69850"/>
                    <a:pt x="1158240" y="71120"/>
                  </a:cubicBezTo>
                  <a:lnTo>
                    <a:pt x="1143000" y="78740"/>
                  </a:lnTo>
                  <a:cubicBezTo>
                    <a:pt x="1140460" y="80010"/>
                    <a:pt x="1139190" y="82550"/>
                    <a:pt x="1137920" y="85090"/>
                  </a:cubicBezTo>
                  <a:lnTo>
                    <a:pt x="1136650" y="83820"/>
                  </a:lnTo>
                  <a:cubicBezTo>
                    <a:pt x="1137920" y="80010"/>
                    <a:pt x="1139190" y="76200"/>
                    <a:pt x="1140460" y="74930"/>
                  </a:cubicBezTo>
                  <a:lnTo>
                    <a:pt x="1125220" y="71120"/>
                  </a:lnTo>
                  <a:cubicBezTo>
                    <a:pt x="1121410" y="69850"/>
                    <a:pt x="1115060" y="69850"/>
                    <a:pt x="1112520" y="69850"/>
                  </a:cubicBezTo>
                  <a:lnTo>
                    <a:pt x="1092200" y="69850"/>
                  </a:lnTo>
                  <a:cubicBezTo>
                    <a:pt x="1084580" y="69850"/>
                    <a:pt x="1078230" y="68580"/>
                    <a:pt x="1070610" y="69850"/>
                  </a:cubicBezTo>
                  <a:cubicBezTo>
                    <a:pt x="1065530" y="71120"/>
                    <a:pt x="1061720" y="68580"/>
                    <a:pt x="1057910" y="66040"/>
                  </a:cubicBezTo>
                  <a:cubicBezTo>
                    <a:pt x="1047750" y="58420"/>
                    <a:pt x="1037590" y="49530"/>
                    <a:pt x="1023620" y="53340"/>
                  </a:cubicBezTo>
                  <a:cubicBezTo>
                    <a:pt x="1022350" y="53340"/>
                    <a:pt x="1019810" y="52070"/>
                    <a:pt x="1018540" y="50800"/>
                  </a:cubicBezTo>
                  <a:cubicBezTo>
                    <a:pt x="1014730" y="49530"/>
                    <a:pt x="1012190" y="46990"/>
                    <a:pt x="1007110" y="44450"/>
                  </a:cubicBezTo>
                  <a:cubicBezTo>
                    <a:pt x="1007110" y="48260"/>
                    <a:pt x="1007110" y="49530"/>
                    <a:pt x="1008380" y="52070"/>
                  </a:cubicBezTo>
                  <a:cubicBezTo>
                    <a:pt x="1005840" y="54610"/>
                    <a:pt x="1004570" y="53340"/>
                    <a:pt x="1003300" y="52070"/>
                  </a:cubicBezTo>
                  <a:cubicBezTo>
                    <a:pt x="1002030" y="53340"/>
                    <a:pt x="1000760" y="55880"/>
                    <a:pt x="999490" y="55880"/>
                  </a:cubicBezTo>
                  <a:cubicBezTo>
                    <a:pt x="993140" y="58420"/>
                    <a:pt x="986790" y="59690"/>
                    <a:pt x="980440" y="62230"/>
                  </a:cubicBezTo>
                  <a:cubicBezTo>
                    <a:pt x="977900" y="63500"/>
                    <a:pt x="975360" y="64770"/>
                    <a:pt x="974090" y="66040"/>
                  </a:cubicBezTo>
                  <a:cubicBezTo>
                    <a:pt x="969010" y="69850"/>
                    <a:pt x="965200" y="76200"/>
                    <a:pt x="956310" y="74930"/>
                  </a:cubicBezTo>
                  <a:cubicBezTo>
                    <a:pt x="955040" y="74930"/>
                    <a:pt x="952500" y="77470"/>
                    <a:pt x="949960" y="77470"/>
                  </a:cubicBezTo>
                  <a:cubicBezTo>
                    <a:pt x="947420" y="78740"/>
                    <a:pt x="943610" y="78740"/>
                    <a:pt x="941070" y="80010"/>
                  </a:cubicBezTo>
                  <a:lnTo>
                    <a:pt x="938530" y="80010"/>
                  </a:lnTo>
                  <a:cubicBezTo>
                    <a:pt x="930910" y="82550"/>
                    <a:pt x="924560" y="85090"/>
                    <a:pt x="916940" y="86360"/>
                  </a:cubicBezTo>
                  <a:lnTo>
                    <a:pt x="911860" y="86360"/>
                  </a:lnTo>
                  <a:cubicBezTo>
                    <a:pt x="905510" y="86360"/>
                    <a:pt x="900430" y="85090"/>
                    <a:pt x="894080" y="85090"/>
                  </a:cubicBezTo>
                  <a:cubicBezTo>
                    <a:pt x="887730" y="85090"/>
                    <a:pt x="881380" y="87630"/>
                    <a:pt x="875030" y="87630"/>
                  </a:cubicBezTo>
                  <a:cubicBezTo>
                    <a:pt x="867410" y="87630"/>
                    <a:pt x="858520" y="87630"/>
                    <a:pt x="852170" y="82550"/>
                  </a:cubicBezTo>
                  <a:cubicBezTo>
                    <a:pt x="850900" y="81280"/>
                    <a:pt x="847090" y="81280"/>
                    <a:pt x="844550" y="82550"/>
                  </a:cubicBezTo>
                  <a:cubicBezTo>
                    <a:pt x="835660" y="83820"/>
                    <a:pt x="826770" y="85090"/>
                    <a:pt x="819150" y="87630"/>
                  </a:cubicBezTo>
                  <a:cubicBezTo>
                    <a:pt x="811530" y="90170"/>
                    <a:pt x="807720" y="87630"/>
                    <a:pt x="805180" y="81280"/>
                  </a:cubicBezTo>
                  <a:cubicBezTo>
                    <a:pt x="803910" y="78740"/>
                    <a:pt x="801370" y="76200"/>
                    <a:pt x="798830" y="73660"/>
                  </a:cubicBezTo>
                  <a:cubicBezTo>
                    <a:pt x="795020" y="71120"/>
                    <a:pt x="791210" y="67310"/>
                    <a:pt x="787400" y="67310"/>
                  </a:cubicBezTo>
                  <a:cubicBezTo>
                    <a:pt x="778510" y="67310"/>
                    <a:pt x="773430" y="62230"/>
                    <a:pt x="767080" y="58420"/>
                  </a:cubicBezTo>
                  <a:cubicBezTo>
                    <a:pt x="756920" y="52070"/>
                    <a:pt x="748030" y="44450"/>
                    <a:pt x="735330" y="45720"/>
                  </a:cubicBezTo>
                  <a:lnTo>
                    <a:pt x="735330" y="39370"/>
                  </a:lnTo>
                  <a:cubicBezTo>
                    <a:pt x="737870" y="39370"/>
                    <a:pt x="740410" y="39370"/>
                    <a:pt x="742950" y="38100"/>
                  </a:cubicBezTo>
                  <a:cubicBezTo>
                    <a:pt x="739140" y="35560"/>
                    <a:pt x="739140" y="31750"/>
                    <a:pt x="736600" y="29210"/>
                  </a:cubicBezTo>
                  <a:cubicBezTo>
                    <a:pt x="731520" y="25400"/>
                    <a:pt x="726440" y="24130"/>
                    <a:pt x="721360" y="21590"/>
                  </a:cubicBezTo>
                  <a:cubicBezTo>
                    <a:pt x="717550" y="20320"/>
                    <a:pt x="712470" y="20320"/>
                    <a:pt x="715010" y="26670"/>
                  </a:cubicBezTo>
                  <a:cubicBezTo>
                    <a:pt x="708660" y="27940"/>
                    <a:pt x="703580" y="27940"/>
                    <a:pt x="701040" y="30480"/>
                  </a:cubicBezTo>
                  <a:cubicBezTo>
                    <a:pt x="695960" y="34290"/>
                    <a:pt x="690880" y="31750"/>
                    <a:pt x="687070" y="29210"/>
                  </a:cubicBezTo>
                  <a:cubicBezTo>
                    <a:pt x="684530" y="27940"/>
                    <a:pt x="681990" y="26670"/>
                    <a:pt x="679450" y="27940"/>
                  </a:cubicBezTo>
                  <a:cubicBezTo>
                    <a:pt x="664210" y="35560"/>
                    <a:pt x="648970" y="31750"/>
                    <a:pt x="633730" y="31750"/>
                  </a:cubicBezTo>
                  <a:cubicBezTo>
                    <a:pt x="631190" y="31750"/>
                    <a:pt x="628650" y="30480"/>
                    <a:pt x="624840" y="30480"/>
                  </a:cubicBezTo>
                  <a:cubicBezTo>
                    <a:pt x="619760" y="29210"/>
                    <a:pt x="615950" y="26670"/>
                    <a:pt x="610870" y="25400"/>
                  </a:cubicBezTo>
                  <a:cubicBezTo>
                    <a:pt x="605790" y="24130"/>
                    <a:pt x="599440" y="22860"/>
                    <a:pt x="594360" y="21590"/>
                  </a:cubicBezTo>
                  <a:lnTo>
                    <a:pt x="590550" y="21590"/>
                  </a:lnTo>
                  <a:cubicBezTo>
                    <a:pt x="581660" y="21590"/>
                    <a:pt x="572770" y="22860"/>
                    <a:pt x="565150" y="22860"/>
                  </a:cubicBezTo>
                  <a:cubicBezTo>
                    <a:pt x="558800" y="22860"/>
                    <a:pt x="552450" y="20320"/>
                    <a:pt x="544830" y="19050"/>
                  </a:cubicBezTo>
                  <a:cubicBezTo>
                    <a:pt x="543560" y="8890"/>
                    <a:pt x="533400" y="11430"/>
                    <a:pt x="527050" y="6350"/>
                  </a:cubicBezTo>
                  <a:cubicBezTo>
                    <a:pt x="525780" y="5080"/>
                    <a:pt x="523240" y="6350"/>
                    <a:pt x="521970" y="6350"/>
                  </a:cubicBezTo>
                  <a:cubicBezTo>
                    <a:pt x="514350" y="5080"/>
                    <a:pt x="509270" y="8890"/>
                    <a:pt x="506730" y="15240"/>
                  </a:cubicBezTo>
                  <a:cubicBezTo>
                    <a:pt x="502920" y="21590"/>
                    <a:pt x="492760" y="24130"/>
                    <a:pt x="496570" y="34290"/>
                  </a:cubicBezTo>
                  <a:cubicBezTo>
                    <a:pt x="497840" y="35560"/>
                    <a:pt x="500380" y="36830"/>
                    <a:pt x="501650" y="39370"/>
                  </a:cubicBezTo>
                  <a:cubicBezTo>
                    <a:pt x="501650" y="43180"/>
                    <a:pt x="500380" y="45720"/>
                    <a:pt x="496570" y="44450"/>
                  </a:cubicBezTo>
                  <a:cubicBezTo>
                    <a:pt x="495300" y="44450"/>
                    <a:pt x="494030" y="46990"/>
                    <a:pt x="492760" y="48260"/>
                  </a:cubicBezTo>
                  <a:cubicBezTo>
                    <a:pt x="491490" y="49530"/>
                    <a:pt x="491490" y="52070"/>
                    <a:pt x="490220" y="52070"/>
                  </a:cubicBezTo>
                  <a:cubicBezTo>
                    <a:pt x="482600" y="54610"/>
                    <a:pt x="477520" y="60960"/>
                    <a:pt x="468630" y="59690"/>
                  </a:cubicBezTo>
                  <a:lnTo>
                    <a:pt x="466090" y="59690"/>
                  </a:lnTo>
                  <a:cubicBezTo>
                    <a:pt x="458470" y="66040"/>
                    <a:pt x="450850" y="64770"/>
                    <a:pt x="441960" y="63500"/>
                  </a:cubicBezTo>
                  <a:cubicBezTo>
                    <a:pt x="438150" y="62230"/>
                    <a:pt x="433070" y="63500"/>
                    <a:pt x="427990" y="63500"/>
                  </a:cubicBezTo>
                  <a:cubicBezTo>
                    <a:pt x="424180" y="63500"/>
                    <a:pt x="420370" y="63500"/>
                    <a:pt x="416560" y="60960"/>
                  </a:cubicBezTo>
                  <a:cubicBezTo>
                    <a:pt x="411480" y="58420"/>
                    <a:pt x="406400" y="54610"/>
                    <a:pt x="401320" y="52070"/>
                  </a:cubicBezTo>
                  <a:cubicBezTo>
                    <a:pt x="396240" y="49530"/>
                    <a:pt x="389890" y="49530"/>
                    <a:pt x="389890" y="40640"/>
                  </a:cubicBezTo>
                  <a:cubicBezTo>
                    <a:pt x="389890" y="39370"/>
                    <a:pt x="387350" y="38100"/>
                    <a:pt x="387350" y="36830"/>
                  </a:cubicBezTo>
                  <a:cubicBezTo>
                    <a:pt x="378460" y="44450"/>
                    <a:pt x="370840" y="50800"/>
                    <a:pt x="363220" y="57150"/>
                  </a:cubicBezTo>
                  <a:cubicBezTo>
                    <a:pt x="359410" y="60960"/>
                    <a:pt x="354330" y="66040"/>
                    <a:pt x="356870" y="72390"/>
                  </a:cubicBezTo>
                  <a:cubicBezTo>
                    <a:pt x="356870" y="73660"/>
                    <a:pt x="355600" y="74930"/>
                    <a:pt x="355600" y="76200"/>
                  </a:cubicBezTo>
                  <a:cubicBezTo>
                    <a:pt x="354330" y="78740"/>
                    <a:pt x="353060" y="81280"/>
                    <a:pt x="350520" y="82550"/>
                  </a:cubicBezTo>
                  <a:cubicBezTo>
                    <a:pt x="347980" y="86360"/>
                    <a:pt x="345440" y="90170"/>
                    <a:pt x="342900" y="95250"/>
                  </a:cubicBezTo>
                  <a:lnTo>
                    <a:pt x="335280" y="102870"/>
                  </a:lnTo>
                  <a:cubicBezTo>
                    <a:pt x="332740" y="106680"/>
                    <a:pt x="330200" y="110490"/>
                    <a:pt x="326390" y="113030"/>
                  </a:cubicBezTo>
                  <a:cubicBezTo>
                    <a:pt x="317500" y="120650"/>
                    <a:pt x="308610" y="128270"/>
                    <a:pt x="298450" y="135890"/>
                  </a:cubicBezTo>
                  <a:cubicBezTo>
                    <a:pt x="293370" y="140970"/>
                    <a:pt x="287020" y="144780"/>
                    <a:pt x="281940" y="149860"/>
                  </a:cubicBezTo>
                  <a:cubicBezTo>
                    <a:pt x="273050" y="157480"/>
                    <a:pt x="262890" y="163830"/>
                    <a:pt x="257810" y="175260"/>
                  </a:cubicBezTo>
                  <a:cubicBezTo>
                    <a:pt x="257810" y="176530"/>
                    <a:pt x="255270" y="177800"/>
                    <a:pt x="254000" y="179070"/>
                  </a:cubicBezTo>
                  <a:cubicBezTo>
                    <a:pt x="247650" y="184150"/>
                    <a:pt x="237490" y="184150"/>
                    <a:pt x="237490" y="194310"/>
                  </a:cubicBezTo>
                  <a:cubicBezTo>
                    <a:pt x="227330" y="194310"/>
                    <a:pt x="222250" y="201930"/>
                    <a:pt x="217170" y="208280"/>
                  </a:cubicBezTo>
                  <a:cubicBezTo>
                    <a:pt x="213360" y="213360"/>
                    <a:pt x="209550" y="219710"/>
                    <a:pt x="204470" y="223520"/>
                  </a:cubicBezTo>
                  <a:cubicBezTo>
                    <a:pt x="199390" y="226060"/>
                    <a:pt x="193040" y="224790"/>
                    <a:pt x="186690" y="224790"/>
                  </a:cubicBezTo>
                  <a:cubicBezTo>
                    <a:pt x="184150" y="224790"/>
                    <a:pt x="181610" y="224790"/>
                    <a:pt x="181610" y="226060"/>
                  </a:cubicBezTo>
                  <a:cubicBezTo>
                    <a:pt x="176530" y="231140"/>
                    <a:pt x="170180" y="234950"/>
                    <a:pt x="166370" y="241300"/>
                  </a:cubicBezTo>
                  <a:cubicBezTo>
                    <a:pt x="162560" y="247650"/>
                    <a:pt x="158750" y="251460"/>
                    <a:pt x="152400" y="252730"/>
                  </a:cubicBezTo>
                  <a:cubicBezTo>
                    <a:pt x="146050" y="254000"/>
                    <a:pt x="139700" y="260350"/>
                    <a:pt x="130810" y="256540"/>
                  </a:cubicBezTo>
                  <a:cubicBezTo>
                    <a:pt x="123190" y="254000"/>
                    <a:pt x="114300" y="256540"/>
                    <a:pt x="109220" y="251460"/>
                  </a:cubicBezTo>
                  <a:cubicBezTo>
                    <a:pt x="99060" y="252730"/>
                    <a:pt x="91440" y="255270"/>
                    <a:pt x="82550" y="256540"/>
                  </a:cubicBezTo>
                  <a:cubicBezTo>
                    <a:pt x="72390" y="259080"/>
                    <a:pt x="60960" y="257810"/>
                    <a:pt x="52070" y="265430"/>
                  </a:cubicBezTo>
                  <a:cubicBezTo>
                    <a:pt x="44450" y="271780"/>
                    <a:pt x="38100" y="278130"/>
                    <a:pt x="26670" y="276860"/>
                  </a:cubicBezTo>
                  <a:cubicBezTo>
                    <a:pt x="27940" y="284480"/>
                    <a:pt x="29210" y="290830"/>
                    <a:pt x="30480" y="298450"/>
                  </a:cubicBezTo>
                  <a:cubicBezTo>
                    <a:pt x="33020" y="318770"/>
                    <a:pt x="35560" y="339090"/>
                    <a:pt x="36830" y="359410"/>
                  </a:cubicBezTo>
                  <a:cubicBezTo>
                    <a:pt x="40640" y="384810"/>
                    <a:pt x="41910" y="408940"/>
                    <a:pt x="39370" y="433070"/>
                  </a:cubicBezTo>
                  <a:cubicBezTo>
                    <a:pt x="36830" y="467360"/>
                    <a:pt x="25400" y="1640840"/>
                    <a:pt x="13970" y="1672590"/>
                  </a:cubicBezTo>
                  <a:lnTo>
                    <a:pt x="2540" y="1699260"/>
                  </a:lnTo>
                  <a:cubicBezTo>
                    <a:pt x="0" y="1705610"/>
                    <a:pt x="3810" y="1709420"/>
                    <a:pt x="10160" y="1710690"/>
                  </a:cubicBezTo>
                  <a:cubicBezTo>
                    <a:pt x="17780" y="1711960"/>
                    <a:pt x="20320" y="1717040"/>
                    <a:pt x="22860" y="1723390"/>
                  </a:cubicBezTo>
                  <a:cubicBezTo>
                    <a:pt x="25400" y="1733550"/>
                    <a:pt x="21590" y="1743710"/>
                    <a:pt x="26670" y="1753870"/>
                  </a:cubicBezTo>
                  <a:cubicBezTo>
                    <a:pt x="29210" y="1758950"/>
                    <a:pt x="26670" y="1767840"/>
                    <a:pt x="25400" y="1775460"/>
                  </a:cubicBezTo>
                  <a:cubicBezTo>
                    <a:pt x="24130" y="1785620"/>
                    <a:pt x="26670" y="1795780"/>
                    <a:pt x="30480" y="1804670"/>
                  </a:cubicBezTo>
                  <a:cubicBezTo>
                    <a:pt x="39370" y="1819910"/>
                    <a:pt x="40640" y="1837690"/>
                    <a:pt x="40640" y="1854200"/>
                  </a:cubicBezTo>
                  <a:cubicBezTo>
                    <a:pt x="40640" y="1858010"/>
                    <a:pt x="41910" y="1861820"/>
                    <a:pt x="43180" y="1864360"/>
                  </a:cubicBezTo>
                  <a:cubicBezTo>
                    <a:pt x="45720" y="1866900"/>
                    <a:pt x="50800" y="1869440"/>
                    <a:pt x="55880" y="1870710"/>
                  </a:cubicBezTo>
                  <a:lnTo>
                    <a:pt x="86360" y="1885950"/>
                  </a:lnTo>
                  <a:cubicBezTo>
                    <a:pt x="100330" y="1893570"/>
                    <a:pt x="111760" y="1892300"/>
                    <a:pt x="124460" y="1883410"/>
                  </a:cubicBezTo>
                  <a:cubicBezTo>
                    <a:pt x="125730" y="1882140"/>
                    <a:pt x="129540" y="1880870"/>
                    <a:pt x="130810" y="1880870"/>
                  </a:cubicBezTo>
                  <a:cubicBezTo>
                    <a:pt x="139700" y="1882140"/>
                    <a:pt x="148590" y="1882140"/>
                    <a:pt x="156210" y="1889760"/>
                  </a:cubicBezTo>
                  <a:cubicBezTo>
                    <a:pt x="165100" y="1897380"/>
                    <a:pt x="177800" y="1902460"/>
                    <a:pt x="187960" y="1908810"/>
                  </a:cubicBezTo>
                  <a:cubicBezTo>
                    <a:pt x="194310" y="1912620"/>
                    <a:pt x="201930" y="1917700"/>
                    <a:pt x="205740" y="1922780"/>
                  </a:cubicBezTo>
                  <a:cubicBezTo>
                    <a:pt x="208280" y="1925320"/>
                    <a:pt x="210820" y="1927860"/>
                    <a:pt x="213360" y="1929130"/>
                  </a:cubicBezTo>
                  <a:cubicBezTo>
                    <a:pt x="227330" y="1934210"/>
                    <a:pt x="234950" y="1946910"/>
                    <a:pt x="243840" y="1957070"/>
                  </a:cubicBezTo>
                  <a:cubicBezTo>
                    <a:pt x="251460" y="1965960"/>
                    <a:pt x="261620" y="1971040"/>
                    <a:pt x="273050" y="1972310"/>
                  </a:cubicBezTo>
                  <a:cubicBezTo>
                    <a:pt x="285750" y="1974850"/>
                    <a:pt x="298450" y="1976120"/>
                    <a:pt x="311150" y="1978660"/>
                  </a:cubicBezTo>
                  <a:cubicBezTo>
                    <a:pt x="316230" y="1979930"/>
                    <a:pt x="322580" y="1981200"/>
                    <a:pt x="327660" y="1983740"/>
                  </a:cubicBezTo>
                  <a:cubicBezTo>
                    <a:pt x="334010" y="1986280"/>
                    <a:pt x="340360" y="1986280"/>
                    <a:pt x="345440" y="1990090"/>
                  </a:cubicBezTo>
                  <a:cubicBezTo>
                    <a:pt x="353060" y="1996440"/>
                    <a:pt x="360680" y="2000250"/>
                    <a:pt x="370840" y="1997710"/>
                  </a:cubicBezTo>
                  <a:cubicBezTo>
                    <a:pt x="374650" y="1996440"/>
                    <a:pt x="379730" y="1998980"/>
                    <a:pt x="383540" y="2000250"/>
                  </a:cubicBezTo>
                  <a:cubicBezTo>
                    <a:pt x="384810" y="2000250"/>
                    <a:pt x="386080" y="2001520"/>
                    <a:pt x="387350" y="2001520"/>
                  </a:cubicBezTo>
                  <a:cubicBezTo>
                    <a:pt x="401320" y="2002790"/>
                    <a:pt x="414020" y="2000250"/>
                    <a:pt x="426720" y="1997710"/>
                  </a:cubicBezTo>
                  <a:cubicBezTo>
                    <a:pt x="431800" y="1996440"/>
                    <a:pt x="436880" y="1995170"/>
                    <a:pt x="441960" y="1992630"/>
                  </a:cubicBezTo>
                  <a:cubicBezTo>
                    <a:pt x="455930" y="1986280"/>
                    <a:pt x="469900" y="1979930"/>
                    <a:pt x="482600" y="1972310"/>
                  </a:cubicBezTo>
                  <a:cubicBezTo>
                    <a:pt x="491490" y="1967230"/>
                    <a:pt x="500380" y="1962150"/>
                    <a:pt x="510540" y="1967230"/>
                  </a:cubicBezTo>
                  <a:lnTo>
                    <a:pt x="515620" y="1967230"/>
                  </a:lnTo>
                  <a:cubicBezTo>
                    <a:pt x="524510" y="1967230"/>
                    <a:pt x="533400" y="1965960"/>
                    <a:pt x="541020" y="1964690"/>
                  </a:cubicBezTo>
                  <a:cubicBezTo>
                    <a:pt x="542290" y="1964690"/>
                    <a:pt x="544830" y="1964690"/>
                    <a:pt x="544830" y="1963420"/>
                  </a:cubicBezTo>
                  <a:cubicBezTo>
                    <a:pt x="548640" y="1958340"/>
                    <a:pt x="554990" y="1958340"/>
                    <a:pt x="561340" y="1957070"/>
                  </a:cubicBezTo>
                  <a:cubicBezTo>
                    <a:pt x="571500" y="1955800"/>
                    <a:pt x="581660" y="1955800"/>
                    <a:pt x="589280" y="1949450"/>
                  </a:cubicBezTo>
                  <a:cubicBezTo>
                    <a:pt x="596900" y="1944370"/>
                    <a:pt x="604520" y="1943100"/>
                    <a:pt x="613410" y="1941830"/>
                  </a:cubicBezTo>
                  <a:cubicBezTo>
                    <a:pt x="614680" y="1941830"/>
                    <a:pt x="617220" y="1940560"/>
                    <a:pt x="618490" y="1940560"/>
                  </a:cubicBezTo>
                  <a:cubicBezTo>
                    <a:pt x="624840" y="1939290"/>
                    <a:pt x="631190" y="1935480"/>
                    <a:pt x="636270" y="1936750"/>
                  </a:cubicBezTo>
                  <a:cubicBezTo>
                    <a:pt x="647700" y="1939290"/>
                    <a:pt x="652780" y="1935480"/>
                    <a:pt x="660400" y="1925320"/>
                  </a:cubicBezTo>
                  <a:cubicBezTo>
                    <a:pt x="661670" y="1922780"/>
                    <a:pt x="665480" y="1921510"/>
                    <a:pt x="668020" y="1920240"/>
                  </a:cubicBezTo>
                  <a:cubicBezTo>
                    <a:pt x="674370" y="1918970"/>
                    <a:pt x="680720" y="1920240"/>
                    <a:pt x="687070" y="1918970"/>
                  </a:cubicBezTo>
                  <a:cubicBezTo>
                    <a:pt x="690880" y="1918970"/>
                    <a:pt x="694690" y="1915160"/>
                    <a:pt x="697230" y="1915160"/>
                  </a:cubicBezTo>
                  <a:cubicBezTo>
                    <a:pt x="707390" y="1916430"/>
                    <a:pt x="718820" y="1912620"/>
                    <a:pt x="727710" y="1918970"/>
                  </a:cubicBezTo>
                  <a:cubicBezTo>
                    <a:pt x="728980" y="1920240"/>
                    <a:pt x="731520" y="1920240"/>
                    <a:pt x="734060" y="1920240"/>
                  </a:cubicBezTo>
                  <a:cubicBezTo>
                    <a:pt x="750570" y="1921510"/>
                    <a:pt x="764540" y="1926590"/>
                    <a:pt x="775970" y="1936750"/>
                  </a:cubicBezTo>
                  <a:cubicBezTo>
                    <a:pt x="779780" y="1940560"/>
                    <a:pt x="784860" y="1943100"/>
                    <a:pt x="788670" y="1945640"/>
                  </a:cubicBezTo>
                  <a:cubicBezTo>
                    <a:pt x="792480" y="1948180"/>
                    <a:pt x="797560" y="1948180"/>
                    <a:pt x="801370" y="1949450"/>
                  </a:cubicBezTo>
                  <a:cubicBezTo>
                    <a:pt x="805180" y="1950720"/>
                    <a:pt x="807720" y="1951990"/>
                    <a:pt x="811530" y="1951990"/>
                  </a:cubicBezTo>
                  <a:cubicBezTo>
                    <a:pt x="817880" y="1951990"/>
                    <a:pt x="822960" y="1954530"/>
                    <a:pt x="826770" y="1959610"/>
                  </a:cubicBezTo>
                  <a:cubicBezTo>
                    <a:pt x="828040" y="1960880"/>
                    <a:pt x="829310" y="1962150"/>
                    <a:pt x="830580" y="1964690"/>
                  </a:cubicBezTo>
                  <a:cubicBezTo>
                    <a:pt x="829310" y="1968500"/>
                    <a:pt x="836930" y="1978660"/>
                    <a:pt x="842010" y="1978660"/>
                  </a:cubicBezTo>
                  <a:cubicBezTo>
                    <a:pt x="850900" y="1978660"/>
                    <a:pt x="859790" y="1981200"/>
                    <a:pt x="867410" y="1987550"/>
                  </a:cubicBezTo>
                  <a:cubicBezTo>
                    <a:pt x="868680" y="1988820"/>
                    <a:pt x="871220" y="1988820"/>
                    <a:pt x="873760" y="1987550"/>
                  </a:cubicBezTo>
                  <a:cubicBezTo>
                    <a:pt x="877570" y="1986280"/>
                    <a:pt x="880110" y="1986280"/>
                    <a:pt x="882650" y="1990090"/>
                  </a:cubicBezTo>
                  <a:cubicBezTo>
                    <a:pt x="883920" y="1991360"/>
                    <a:pt x="889000" y="1991360"/>
                    <a:pt x="891540" y="1991360"/>
                  </a:cubicBezTo>
                  <a:cubicBezTo>
                    <a:pt x="897890" y="1991360"/>
                    <a:pt x="905510" y="1990090"/>
                    <a:pt x="911860" y="1991360"/>
                  </a:cubicBezTo>
                  <a:cubicBezTo>
                    <a:pt x="923290" y="1992630"/>
                    <a:pt x="933450" y="1993900"/>
                    <a:pt x="944880" y="1996440"/>
                  </a:cubicBezTo>
                  <a:cubicBezTo>
                    <a:pt x="947420" y="1996440"/>
                    <a:pt x="949960" y="1997710"/>
                    <a:pt x="951230" y="1998980"/>
                  </a:cubicBezTo>
                  <a:cubicBezTo>
                    <a:pt x="953770" y="2005330"/>
                    <a:pt x="960120" y="2005330"/>
                    <a:pt x="963930" y="2006600"/>
                  </a:cubicBezTo>
                  <a:cubicBezTo>
                    <a:pt x="967740" y="2007870"/>
                    <a:pt x="972820" y="2009140"/>
                    <a:pt x="975360" y="2009140"/>
                  </a:cubicBezTo>
                  <a:cubicBezTo>
                    <a:pt x="976630" y="2007870"/>
                    <a:pt x="979170" y="2006600"/>
                    <a:pt x="981710" y="2004060"/>
                  </a:cubicBezTo>
                  <a:cubicBezTo>
                    <a:pt x="976630" y="2004060"/>
                    <a:pt x="974090" y="2005330"/>
                    <a:pt x="971550" y="2005330"/>
                  </a:cubicBezTo>
                  <a:cubicBezTo>
                    <a:pt x="976630" y="1998980"/>
                    <a:pt x="981710" y="1997710"/>
                    <a:pt x="988060" y="2001520"/>
                  </a:cubicBezTo>
                  <a:cubicBezTo>
                    <a:pt x="995680" y="2007870"/>
                    <a:pt x="1002030" y="2007870"/>
                    <a:pt x="1010920" y="2001520"/>
                  </a:cubicBezTo>
                  <a:lnTo>
                    <a:pt x="1018540" y="1997710"/>
                  </a:lnTo>
                  <a:lnTo>
                    <a:pt x="1018540" y="1991360"/>
                  </a:lnTo>
                  <a:cubicBezTo>
                    <a:pt x="1022350" y="1992630"/>
                    <a:pt x="1026160" y="1995170"/>
                    <a:pt x="1028700" y="1995170"/>
                  </a:cubicBezTo>
                  <a:cubicBezTo>
                    <a:pt x="1036320" y="1991360"/>
                    <a:pt x="1043940" y="1987550"/>
                    <a:pt x="1050290" y="1982470"/>
                  </a:cubicBezTo>
                  <a:cubicBezTo>
                    <a:pt x="1057910" y="1977390"/>
                    <a:pt x="1064260" y="1971040"/>
                    <a:pt x="1070610" y="1965960"/>
                  </a:cubicBezTo>
                  <a:cubicBezTo>
                    <a:pt x="1071880" y="1965960"/>
                    <a:pt x="1071880" y="1964690"/>
                    <a:pt x="1073150" y="1964690"/>
                  </a:cubicBezTo>
                  <a:cubicBezTo>
                    <a:pt x="1082040" y="1962150"/>
                    <a:pt x="1089660" y="1960880"/>
                    <a:pt x="1098550" y="1958340"/>
                  </a:cubicBezTo>
                  <a:cubicBezTo>
                    <a:pt x="1103630" y="1957070"/>
                    <a:pt x="1107440" y="1954530"/>
                    <a:pt x="1112520" y="1953260"/>
                  </a:cubicBezTo>
                  <a:cubicBezTo>
                    <a:pt x="1116330" y="1951990"/>
                    <a:pt x="1118870" y="1951990"/>
                    <a:pt x="1122680" y="1950720"/>
                  </a:cubicBezTo>
                  <a:lnTo>
                    <a:pt x="1135380" y="1950720"/>
                  </a:lnTo>
                  <a:cubicBezTo>
                    <a:pt x="1137920" y="1950720"/>
                    <a:pt x="1141730" y="1950720"/>
                    <a:pt x="1144270" y="1949450"/>
                  </a:cubicBezTo>
                  <a:cubicBezTo>
                    <a:pt x="1145540" y="1946910"/>
                    <a:pt x="1148080" y="1943100"/>
                    <a:pt x="1149350" y="1943100"/>
                  </a:cubicBezTo>
                  <a:cubicBezTo>
                    <a:pt x="1153160" y="1943100"/>
                    <a:pt x="1155700" y="1945640"/>
                    <a:pt x="1159510" y="1946910"/>
                  </a:cubicBezTo>
                  <a:cubicBezTo>
                    <a:pt x="1160780" y="1946910"/>
                    <a:pt x="1160780" y="1948180"/>
                    <a:pt x="1160780" y="1949450"/>
                  </a:cubicBezTo>
                  <a:cubicBezTo>
                    <a:pt x="1165860" y="1954530"/>
                    <a:pt x="1169670" y="1960880"/>
                    <a:pt x="1174750" y="1965960"/>
                  </a:cubicBezTo>
                  <a:cubicBezTo>
                    <a:pt x="1181100" y="1972310"/>
                    <a:pt x="1187450" y="1972310"/>
                    <a:pt x="1191260" y="1968500"/>
                  </a:cubicBezTo>
                  <a:cubicBezTo>
                    <a:pt x="1197610" y="1963420"/>
                    <a:pt x="1202690" y="1959610"/>
                    <a:pt x="1211580" y="1962150"/>
                  </a:cubicBezTo>
                  <a:cubicBezTo>
                    <a:pt x="1212850" y="1962150"/>
                    <a:pt x="1215390" y="1963420"/>
                    <a:pt x="1216660" y="1962150"/>
                  </a:cubicBezTo>
                  <a:cubicBezTo>
                    <a:pt x="1223010" y="1959610"/>
                    <a:pt x="1230630" y="1957070"/>
                    <a:pt x="1236980" y="1953260"/>
                  </a:cubicBezTo>
                  <a:cubicBezTo>
                    <a:pt x="1240790" y="1951990"/>
                    <a:pt x="1245870" y="1951990"/>
                    <a:pt x="1247140" y="1949450"/>
                  </a:cubicBezTo>
                  <a:cubicBezTo>
                    <a:pt x="1250950" y="1941830"/>
                    <a:pt x="1257300" y="1938020"/>
                    <a:pt x="1263650" y="1932940"/>
                  </a:cubicBezTo>
                  <a:cubicBezTo>
                    <a:pt x="1267460" y="1929130"/>
                    <a:pt x="1271270" y="1924050"/>
                    <a:pt x="1275080" y="1922780"/>
                  </a:cubicBezTo>
                  <a:cubicBezTo>
                    <a:pt x="1283970" y="1920240"/>
                    <a:pt x="1290320" y="1912620"/>
                    <a:pt x="1297940" y="1907540"/>
                  </a:cubicBezTo>
                  <a:cubicBezTo>
                    <a:pt x="1304290" y="1903730"/>
                    <a:pt x="1308100" y="1896110"/>
                    <a:pt x="1314450" y="1894840"/>
                  </a:cubicBezTo>
                  <a:cubicBezTo>
                    <a:pt x="1324610" y="1892300"/>
                    <a:pt x="1332230" y="1885950"/>
                    <a:pt x="1341120" y="1879600"/>
                  </a:cubicBezTo>
                  <a:cubicBezTo>
                    <a:pt x="1346200" y="1875790"/>
                    <a:pt x="1352550" y="1873250"/>
                    <a:pt x="1358900" y="1874520"/>
                  </a:cubicBezTo>
                  <a:cubicBezTo>
                    <a:pt x="1362710" y="1875790"/>
                    <a:pt x="1367790" y="1874520"/>
                    <a:pt x="1370330" y="1873250"/>
                  </a:cubicBezTo>
                  <a:cubicBezTo>
                    <a:pt x="1375410" y="1870710"/>
                    <a:pt x="1380490" y="1866900"/>
                    <a:pt x="1385570" y="1864360"/>
                  </a:cubicBezTo>
                  <a:cubicBezTo>
                    <a:pt x="1389380" y="1861820"/>
                    <a:pt x="1393190" y="1859280"/>
                    <a:pt x="1397000" y="1859280"/>
                  </a:cubicBezTo>
                  <a:cubicBezTo>
                    <a:pt x="1409700" y="1858010"/>
                    <a:pt x="1419860" y="1855470"/>
                    <a:pt x="1426210" y="1842770"/>
                  </a:cubicBezTo>
                  <a:cubicBezTo>
                    <a:pt x="1428750" y="1837690"/>
                    <a:pt x="1441450" y="1831340"/>
                    <a:pt x="1446530" y="1833880"/>
                  </a:cubicBezTo>
                  <a:cubicBezTo>
                    <a:pt x="1455420" y="1837690"/>
                    <a:pt x="1461770" y="1835150"/>
                    <a:pt x="1466850" y="1827530"/>
                  </a:cubicBezTo>
                  <a:cubicBezTo>
                    <a:pt x="1470660" y="1823720"/>
                    <a:pt x="1475740" y="1824990"/>
                    <a:pt x="1479550" y="1827530"/>
                  </a:cubicBezTo>
                  <a:cubicBezTo>
                    <a:pt x="1482090" y="1830070"/>
                    <a:pt x="1484630" y="1831340"/>
                    <a:pt x="1487170" y="1831340"/>
                  </a:cubicBezTo>
                  <a:cubicBezTo>
                    <a:pt x="1496060" y="1832610"/>
                    <a:pt x="1506220" y="1831340"/>
                    <a:pt x="1515110" y="1832610"/>
                  </a:cubicBezTo>
                  <a:cubicBezTo>
                    <a:pt x="1522730" y="1833880"/>
                    <a:pt x="1530350" y="1831340"/>
                    <a:pt x="1535430" y="1826260"/>
                  </a:cubicBezTo>
                  <a:cubicBezTo>
                    <a:pt x="1540510" y="1821180"/>
                    <a:pt x="1544320" y="1821180"/>
                    <a:pt x="1551940" y="1823720"/>
                  </a:cubicBezTo>
                  <a:cubicBezTo>
                    <a:pt x="1558290" y="1826260"/>
                    <a:pt x="1563370" y="1832610"/>
                    <a:pt x="1572260" y="1831340"/>
                  </a:cubicBezTo>
                  <a:cubicBezTo>
                    <a:pt x="1579880" y="1830070"/>
                    <a:pt x="1588770" y="1833880"/>
                    <a:pt x="1597660" y="1830070"/>
                  </a:cubicBezTo>
                  <a:lnTo>
                    <a:pt x="1602740" y="1830070"/>
                  </a:lnTo>
                  <a:cubicBezTo>
                    <a:pt x="1610360" y="1832610"/>
                    <a:pt x="1617980" y="1833880"/>
                    <a:pt x="1624330" y="1840230"/>
                  </a:cubicBezTo>
                  <a:cubicBezTo>
                    <a:pt x="1631950" y="1846580"/>
                    <a:pt x="1633220" y="1799590"/>
                    <a:pt x="1640840" y="1804670"/>
                  </a:cubicBezTo>
                  <a:cubicBezTo>
                    <a:pt x="1652270" y="1812290"/>
                    <a:pt x="1649730" y="1804670"/>
                    <a:pt x="1661160" y="1811020"/>
                  </a:cubicBezTo>
                  <a:cubicBezTo>
                    <a:pt x="1670050" y="1814830"/>
                    <a:pt x="1666240" y="1800860"/>
                    <a:pt x="1676400" y="1803400"/>
                  </a:cubicBezTo>
                  <a:cubicBezTo>
                    <a:pt x="1677670" y="1803400"/>
                    <a:pt x="1692910" y="1813560"/>
                    <a:pt x="1692910" y="1812290"/>
                  </a:cubicBezTo>
                  <a:cubicBezTo>
                    <a:pt x="1699260" y="1808480"/>
                    <a:pt x="1705610" y="1770380"/>
                    <a:pt x="1711960" y="1771650"/>
                  </a:cubicBezTo>
                  <a:cubicBezTo>
                    <a:pt x="1724660" y="1775460"/>
                    <a:pt x="1736090" y="1772920"/>
                    <a:pt x="1747520" y="1767840"/>
                  </a:cubicBezTo>
                  <a:cubicBezTo>
                    <a:pt x="1753870" y="1765300"/>
                    <a:pt x="1764030" y="1756410"/>
                    <a:pt x="1769110" y="1760220"/>
                  </a:cubicBezTo>
                  <a:cubicBezTo>
                    <a:pt x="1778000" y="1766570"/>
                    <a:pt x="1786890" y="1769110"/>
                    <a:pt x="1797050" y="1770380"/>
                  </a:cubicBezTo>
                  <a:cubicBezTo>
                    <a:pt x="1798320" y="1770380"/>
                    <a:pt x="1799590" y="1771650"/>
                    <a:pt x="1800860" y="1772920"/>
                  </a:cubicBezTo>
                  <a:cubicBezTo>
                    <a:pt x="1804670" y="1778000"/>
                    <a:pt x="1822450" y="1764030"/>
                    <a:pt x="1826260" y="1769110"/>
                  </a:cubicBezTo>
                  <a:cubicBezTo>
                    <a:pt x="1831340" y="1776730"/>
                    <a:pt x="1836420" y="1784350"/>
                    <a:pt x="1841500" y="1790700"/>
                  </a:cubicBezTo>
                  <a:cubicBezTo>
                    <a:pt x="1844040" y="1793240"/>
                    <a:pt x="1847850" y="1794510"/>
                    <a:pt x="1849120" y="1797050"/>
                  </a:cubicBezTo>
                  <a:cubicBezTo>
                    <a:pt x="1850390" y="1803400"/>
                    <a:pt x="1852930" y="1805940"/>
                    <a:pt x="1859280" y="1805940"/>
                  </a:cubicBezTo>
                  <a:cubicBezTo>
                    <a:pt x="1863090" y="1805940"/>
                    <a:pt x="1866900" y="1807210"/>
                    <a:pt x="1869440" y="1809750"/>
                  </a:cubicBezTo>
                  <a:cubicBezTo>
                    <a:pt x="1875790" y="1813560"/>
                    <a:pt x="1880870" y="1817370"/>
                    <a:pt x="1885950" y="1821180"/>
                  </a:cubicBezTo>
                  <a:cubicBezTo>
                    <a:pt x="1892300" y="1824990"/>
                    <a:pt x="1898650" y="1828800"/>
                    <a:pt x="1901190" y="1835150"/>
                  </a:cubicBezTo>
                  <a:cubicBezTo>
                    <a:pt x="1902460" y="1837690"/>
                    <a:pt x="1903730" y="1838960"/>
                    <a:pt x="1905000" y="1840230"/>
                  </a:cubicBezTo>
                  <a:cubicBezTo>
                    <a:pt x="1910080" y="1845310"/>
                    <a:pt x="1915160" y="1849120"/>
                    <a:pt x="1920240" y="1854200"/>
                  </a:cubicBezTo>
                  <a:cubicBezTo>
                    <a:pt x="1927860" y="1860550"/>
                    <a:pt x="1934210" y="1868170"/>
                    <a:pt x="1941830" y="1874520"/>
                  </a:cubicBezTo>
                  <a:cubicBezTo>
                    <a:pt x="1944370" y="1875790"/>
                    <a:pt x="1946910" y="1878330"/>
                    <a:pt x="1949450" y="1879600"/>
                  </a:cubicBezTo>
                  <a:cubicBezTo>
                    <a:pt x="1954530" y="1882140"/>
                    <a:pt x="1959610" y="1884680"/>
                    <a:pt x="1963420" y="1888490"/>
                  </a:cubicBezTo>
                  <a:cubicBezTo>
                    <a:pt x="1967230" y="1892300"/>
                    <a:pt x="1985010" y="1869440"/>
                    <a:pt x="1987550" y="1874520"/>
                  </a:cubicBezTo>
                  <a:cubicBezTo>
                    <a:pt x="1987550" y="1875790"/>
                    <a:pt x="1988820" y="1875790"/>
                    <a:pt x="1990090" y="1875790"/>
                  </a:cubicBezTo>
                  <a:cubicBezTo>
                    <a:pt x="1997710" y="1882140"/>
                    <a:pt x="2005330" y="1879600"/>
                    <a:pt x="2012950" y="1877060"/>
                  </a:cubicBezTo>
                  <a:cubicBezTo>
                    <a:pt x="2015490" y="1875790"/>
                    <a:pt x="2018030" y="1874520"/>
                    <a:pt x="2019300" y="1875790"/>
                  </a:cubicBezTo>
                  <a:cubicBezTo>
                    <a:pt x="2028190" y="1879600"/>
                    <a:pt x="2034540" y="1888490"/>
                    <a:pt x="2045970" y="1889760"/>
                  </a:cubicBezTo>
                  <a:cubicBezTo>
                    <a:pt x="2045970" y="1889760"/>
                    <a:pt x="2047240" y="1889760"/>
                    <a:pt x="2047240" y="1891030"/>
                  </a:cubicBezTo>
                  <a:cubicBezTo>
                    <a:pt x="2049780" y="1898650"/>
                    <a:pt x="2057400" y="1898650"/>
                    <a:pt x="2063750" y="1899920"/>
                  </a:cubicBezTo>
                  <a:cubicBezTo>
                    <a:pt x="2067560" y="1899920"/>
                    <a:pt x="2071370" y="1901190"/>
                    <a:pt x="2073910" y="1902460"/>
                  </a:cubicBezTo>
                  <a:cubicBezTo>
                    <a:pt x="2081530" y="1906270"/>
                    <a:pt x="2089150" y="1911350"/>
                    <a:pt x="2098040" y="1913890"/>
                  </a:cubicBezTo>
                  <a:cubicBezTo>
                    <a:pt x="2109470" y="1917700"/>
                    <a:pt x="2120900" y="1920240"/>
                    <a:pt x="2129790" y="1926590"/>
                  </a:cubicBezTo>
                  <a:cubicBezTo>
                    <a:pt x="2131060" y="1926590"/>
                    <a:pt x="2132330" y="1926590"/>
                    <a:pt x="2132330" y="1927860"/>
                  </a:cubicBezTo>
                  <a:cubicBezTo>
                    <a:pt x="2136140" y="1930400"/>
                    <a:pt x="2142490" y="1931670"/>
                    <a:pt x="2145030" y="1935480"/>
                  </a:cubicBezTo>
                  <a:cubicBezTo>
                    <a:pt x="2148840" y="1943100"/>
                    <a:pt x="2159000" y="1941830"/>
                    <a:pt x="2164080" y="1948180"/>
                  </a:cubicBezTo>
                  <a:lnTo>
                    <a:pt x="2165350" y="1948180"/>
                  </a:lnTo>
                  <a:cubicBezTo>
                    <a:pt x="2170430" y="1948180"/>
                    <a:pt x="2175510" y="1949450"/>
                    <a:pt x="2181860" y="1949450"/>
                  </a:cubicBezTo>
                  <a:cubicBezTo>
                    <a:pt x="2184400" y="1948180"/>
                    <a:pt x="2188210" y="1945640"/>
                    <a:pt x="2190750" y="1945640"/>
                  </a:cubicBezTo>
                  <a:cubicBezTo>
                    <a:pt x="2202180" y="1949450"/>
                    <a:pt x="2213610" y="1949450"/>
                    <a:pt x="2221230" y="1939290"/>
                  </a:cubicBezTo>
                  <a:cubicBezTo>
                    <a:pt x="2222500" y="1938020"/>
                    <a:pt x="2225040" y="1938020"/>
                    <a:pt x="2227580" y="1938020"/>
                  </a:cubicBezTo>
                  <a:lnTo>
                    <a:pt x="2237740" y="1938020"/>
                  </a:lnTo>
                  <a:cubicBezTo>
                    <a:pt x="2249170" y="1935480"/>
                    <a:pt x="2259330" y="1932940"/>
                    <a:pt x="2270760" y="1931670"/>
                  </a:cubicBezTo>
                  <a:cubicBezTo>
                    <a:pt x="2275840" y="1930400"/>
                    <a:pt x="2282190" y="1932940"/>
                    <a:pt x="2287270" y="1934210"/>
                  </a:cubicBezTo>
                  <a:cubicBezTo>
                    <a:pt x="2292350" y="1935480"/>
                    <a:pt x="2297430" y="1935480"/>
                    <a:pt x="2302510" y="1935480"/>
                  </a:cubicBezTo>
                  <a:cubicBezTo>
                    <a:pt x="2308860" y="1935480"/>
                    <a:pt x="2313940" y="1932940"/>
                    <a:pt x="2320290" y="1932940"/>
                  </a:cubicBezTo>
                  <a:cubicBezTo>
                    <a:pt x="2325370" y="1931670"/>
                    <a:pt x="2331720" y="1931670"/>
                    <a:pt x="2336800" y="1930400"/>
                  </a:cubicBezTo>
                  <a:cubicBezTo>
                    <a:pt x="2348230" y="1927860"/>
                    <a:pt x="2358390" y="1925320"/>
                    <a:pt x="2369820" y="1924050"/>
                  </a:cubicBezTo>
                  <a:cubicBezTo>
                    <a:pt x="2377440" y="1880870"/>
                    <a:pt x="2376170" y="1830070"/>
                    <a:pt x="2376170" y="1778000"/>
                  </a:cubicBezTo>
                  <a:close/>
                </a:path>
              </a:pathLst>
            </a:custGeom>
            <a:blipFill>
              <a:blip r:embed="rId6"/>
              <a:stretch>
                <a:fillRect l="-25951" t="0" r="-25951" b="0"/>
              </a:stretch>
            </a:blipFill>
          </p:spPr>
        </p:sp>
      </p:grpSp>
      <p:sp>
        <p:nvSpPr>
          <p:cNvPr name="TextBox 9" id="9"/>
          <p:cNvSpPr txBox="true"/>
          <p:nvPr/>
        </p:nvSpPr>
        <p:spPr>
          <a:xfrm rot="0">
            <a:off x="3309213" y="1008096"/>
            <a:ext cx="10481715" cy="12240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97"/>
              </a:lnSpc>
            </a:pPr>
            <a:r>
              <a:rPr lang="en-US" b="true" sz="8634">
                <a:solidFill>
                  <a:srgbClr val="000000"/>
                </a:solidFill>
                <a:latin typeface="Raleway Heavy"/>
                <a:ea typeface="Raleway Heavy"/>
                <a:cs typeface="Raleway Heavy"/>
                <a:sym typeface="Raleway Heavy"/>
              </a:rPr>
              <a:t>WHY JAPAN?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309213" y="2567706"/>
            <a:ext cx="10800360" cy="5425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803303" indent="-401652" lvl="1">
              <a:lnSpc>
                <a:spcPts val="4092"/>
              </a:lnSpc>
              <a:buFont typeface="Arial"/>
              <a:buChar char="•"/>
            </a:pPr>
            <a:r>
              <a:rPr lang="en-US" b="true" sz="3720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Japan faces ~1500 earthquakes annually.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309213" y="3405332"/>
            <a:ext cx="9370045" cy="10569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803303" indent="-401652" lvl="1">
              <a:lnSpc>
                <a:spcPts val="4092"/>
              </a:lnSpc>
              <a:buFont typeface="Arial"/>
              <a:buChar char="•"/>
            </a:pPr>
            <a:r>
              <a:rPr lang="en-US" b="true" sz="3720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High population density + seismic risk = urgent need for analysis.</a:t>
            </a:r>
          </a:p>
        </p:txBody>
      </p:sp>
      <p:sp>
        <p:nvSpPr>
          <p:cNvPr name="Freeform 12" id="12"/>
          <p:cNvSpPr/>
          <p:nvPr/>
        </p:nvSpPr>
        <p:spPr>
          <a:xfrm flipH="true" flipV="false" rot="0">
            <a:off x="357551" y="294830"/>
            <a:ext cx="2951663" cy="1255080"/>
          </a:xfrm>
          <a:custGeom>
            <a:avLst/>
            <a:gdLst/>
            <a:ahLst/>
            <a:cxnLst/>
            <a:rect r="r" b="b" t="t" l="l"/>
            <a:pathLst>
              <a:path h="1255080" w="2951663">
                <a:moveTo>
                  <a:pt x="2951662" y="0"/>
                </a:moveTo>
                <a:lnTo>
                  <a:pt x="0" y="0"/>
                </a:lnTo>
                <a:lnTo>
                  <a:pt x="0" y="1255081"/>
                </a:lnTo>
                <a:lnTo>
                  <a:pt x="2951662" y="1255081"/>
                </a:lnTo>
                <a:lnTo>
                  <a:pt x="2951662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220628" t="-176272" r="0" b="-35027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3098512" y="5018433"/>
            <a:ext cx="6929819" cy="4699677"/>
          </a:xfrm>
          <a:custGeom>
            <a:avLst/>
            <a:gdLst/>
            <a:ahLst/>
            <a:cxnLst/>
            <a:rect r="r" b="b" t="t" l="l"/>
            <a:pathLst>
              <a:path h="4699677" w="6929819">
                <a:moveTo>
                  <a:pt x="0" y="0"/>
                </a:moveTo>
                <a:lnTo>
                  <a:pt x="6929819" y="0"/>
                </a:lnTo>
                <a:lnTo>
                  <a:pt x="6929819" y="4699677"/>
                </a:lnTo>
                <a:lnTo>
                  <a:pt x="0" y="469967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15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fade/>
  </p:transition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D25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921535"/>
            <a:ext cx="16230600" cy="5280818"/>
            <a:chOff x="0" y="0"/>
            <a:chExt cx="4274726" cy="13908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74726" cy="1390833"/>
            </a:xfrm>
            <a:custGeom>
              <a:avLst/>
              <a:gdLst/>
              <a:ahLst/>
              <a:cxnLst/>
              <a:rect r="r" b="b" t="t" l="l"/>
              <a:pathLst>
                <a:path h="1390833" w="4274726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1366506"/>
                  </a:lnTo>
                  <a:cubicBezTo>
                    <a:pt x="4274726" y="1372958"/>
                    <a:pt x="4272163" y="1379146"/>
                    <a:pt x="4267601" y="1383708"/>
                  </a:cubicBezTo>
                  <a:cubicBezTo>
                    <a:pt x="4263039" y="1388270"/>
                    <a:pt x="4256851" y="1390833"/>
                    <a:pt x="4250399" y="1390833"/>
                  </a:cubicBezTo>
                  <a:lnTo>
                    <a:pt x="24327" y="1390833"/>
                  </a:lnTo>
                  <a:cubicBezTo>
                    <a:pt x="10891" y="1390833"/>
                    <a:pt x="0" y="1379941"/>
                    <a:pt x="0" y="1366506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274726" cy="14289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2982254" y="2191383"/>
            <a:ext cx="12323493" cy="20171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849"/>
              </a:lnSpc>
              <a:spcBef>
                <a:spcPct val="0"/>
              </a:spcBef>
            </a:pPr>
            <a:r>
              <a:rPr lang="en-US" b="true" sz="7135">
                <a:solidFill>
                  <a:srgbClr val="000000"/>
                </a:solidFill>
                <a:latin typeface="Raleway Heavy"/>
                <a:ea typeface="Raleway Heavy"/>
                <a:cs typeface="Raleway Heavy"/>
                <a:sym typeface="Raleway Heavy"/>
              </a:rPr>
              <a:t>THIS IS THE POWER OF POWER BI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-1567708" y="3957938"/>
            <a:ext cx="8704328" cy="6789376"/>
          </a:xfrm>
          <a:custGeom>
            <a:avLst/>
            <a:gdLst/>
            <a:ahLst/>
            <a:cxnLst/>
            <a:rect r="r" b="b" t="t" l="l"/>
            <a:pathLst>
              <a:path h="6789376" w="8704328">
                <a:moveTo>
                  <a:pt x="0" y="0"/>
                </a:moveTo>
                <a:lnTo>
                  <a:pt x="8704328" y="0"/>
                </a:lnTo>
                <a:lnTo>
                  <a:pt x="8704328" y="6789376"/>
                </a:lnTo>
                <a:lnTo>
                  <a:pt x="0" y="67893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880466" y="3773241"/>
            <a:ext cx="9024655" cy="5994717"/>
          </a:xfrm>
          <a:custGeom>
            <a:avLst/>
            <a:gdLst/>
            <a:ahLst/>
            <a:cxnLst/>
            <a:rect r="r" b="b" t="t" l="l"/>
            <a:pathLst>
              <a:path h="5994717" w="9024655">
                <a:moveTo>
                  <a:pt x="0" y="0"/>
                </a:moveTo>
                <a:lnTo>
                  <a:pt x="9024656" y="0"/>
                </a:lnTo>
                <a:lnTo>
                  <a:pt x="9024656" y="5994717"/>
                </a:lnTo>
                <a:lnTo>
                  <a:pt x="0" y="599471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4861540" y="5829956"/>
            <a:ext cx="9225637" cy="6441172"/>
          </a:xfrm>
          <a:custGeom>
            <a:avLst/>
            <a:gdLst/>
            <a:ahLst/>
            <a:cxnLst/>
            <a:rect r="r" b="b" t="t" l="l"/>
            <a:pathLst>
              <a:path h="6441172" w="9225637">
                <a:moveTo>
                  <a:pt x="0" y="0"/>
                </a:moveTo>
                <a:lnTo>
                  <a:pt x="9225638" y="0"/>
                </a:lnTo>
                <a:lnTo>
                  <a:pt x="9225638" y="6441172"/>
                </a:lnTo>
                <a:lnTo>
                  <a:pt x="0" y="644117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934460" y="388393"/>
            <a:ext cx="3272503" cy="1391505"/>
          </a:xfrm>
          <a:custGeom>
            <a:avLst/>
            <a:gdLst/>
            <a:ahLst/>
            <a:cxnLst/>
            <a:rect r="r" b="b" t="t" l="l"/>
            <a:pathLst>
              <a:path h="1391505" w="3272503">
                <a:moveTo>
                  <a:pt x="0" y="0"/>
                </a:moveTo>
                <a:lnTo>
                  <a:pt x="3272502" y="0"/>
                </a:lnTo>
                <a:lnTo>
                  <a:pt x="3272502" y="1391505"/>
                </a:lnTo>
                <a:lnTo>
                  <a:pt x="0" y="139150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220628" t="-176272" r="0" b="-35027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5623049" y="1779898"/>
            <a:ext cx="3272503" cy="1391505"/>
          </a:xfrm>
          <a:custGeom>
            <a:avLst/>
            <a:gdLst/>
            <a:ahLst/>
            <a:cxnLst/>
            <a:rect r="r" b="b" t="t" l="l"/>
            <a:pathLst>
              <a:path h="1391505" w="3272503">
                <a:moveTo>
                  <a:pt x="0" y="0"/>
                </a:moveTo>
                <a:lnTo>
                  <a:pt x="3272502" y="0"/>
                </a:lnTo>
                <a:lnTo>
                  <a:pt x="3272502" y="1391506"/>
                </a:lnTo>
                <a:lnTo>
                  <a:pt x="0" y="139150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220628" t="-176272" r="0" b="-350270"/>
            </a:stretch>
          </a:blipFill>
        </p:spPr>
      </p:sp>
    </p:spTree>
  </p:cSld>
  <p:clrMapOvr>
    <a:masterClrMapping/>
  </p:clrMapOvr>
  <p:transition spd="fast">
    <p:fade/>
  </p:transition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D25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556784"/>
          </a:xfrm>
          <a:custGeom>
            <a:avLst/>
            <a:gdLst/>
            <a:ahLst/>
            <a:cxnLst/>
            <a:rect r="r" b="b" t="t" l="l"/>
            <a:pathLst>
              <a:path h="10556784" w="18288000">
                <a:moveTo>
                  <a:pt x="0" y="0"/>
                </a:moveTo>
                <a:lnTo>
                  <a:pt x="18288000" y="0"/>
                </a:lnTo>
                <a:lnTo>
                  <a:pt x="18288000" y="10556784"/>
                </a:lnTo>
                <a:lnTo>
                  <a:pt x="0" y="105567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29" r="0" b="-129"/>
            </a:stretch>
          </a:blipFill>
        </p:spPr>
      </p:sp>
    </p:spTree>
  </p:cSld>
  <p:clrMapOvr>
    <a:masterClrMapping/>
  </p:clrMapOvr>
  <p:transition spd="fast">
    <p:fade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D25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921535"/>
            <a:ext cx="16230600" cy="1982652"/>
            <a:chOff x="0" y="0"/>
            <a:chExt cx="4274726" cy="52218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74726" cy="522180"/>
            </a:xfrm>
            <a:custGeom>
              <a:avLst/>
              <a:gdLst/>
              <a:ahLst/>
              <a:cxnLst/>
              <a:rect r="r" b="b" t="t" l="l"/>
              <a:pathLst>
                <a:path h="522180" w="4274726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497853"/>
                  </a:lnTo>
                  <a:cubicBezTo>
                    <a:pt x="4274726" y="504305"/>
                    <a:pt x="4272163" y="510493"/>
                    <a:pt x="4267601" y="515055"/>
                  </a:cubicBezTo>
                  <a:cubicBezTo>
                    <a:pt x="4263039" y="519617"/>
                    <a:pt x="4256851" y="522180"/>
                    <a:pt x="4250399" y="522180"/>
                  </a:cubicBezTo>
                  <a:lnTo>
                    <a:pt x="24327" y="522180"/>
                  </a:lnTo>
                  <a:cubicBezTo>
                    <a:pt x="10891" y="522180"/>
                    <a:pt x="0" y="511289"/>
                    <a:pt x="0" y="497853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274726" cy="5602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257538" y="1414704"/>
            <a:ext cx="15772924" cy="10439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920"/>
              </a:lnSpc>
              <a:spcBef>
                <a:spcPct val="0"/>
              </a:spcBef>
            </a:pPr>
            <a:r>
              <a:rPr lang="en-US" b="true" sz="7200">
                <a:solidFill>
                  <a:srgbClr val="000000"/>
                </a:solidFill>
                <a:latin typeface="Raleway Heavy"/>
                <a:ea typeface="Raleway Heavy"/>
                <a:cs typeface="Raleway Heavy"/>
                <a:sym typeface="Raleway Heavy"/>
              </a:rPr>
              <a:t>THE DATA B</a:t>
            </a:r>
            <a:r>
              <a:rPr lang="en-US" b="true" sz="7200" strike="noStrike" u="none">
                <a:solidFill>
                  <a:srgbClr val="000000"/>
                </a:solidFill>
                <a:latin typeface="Raleway Heavy"/>
                <a:ea typeface="Raleway Heavy"/>
                <a:cs typeface="Raleway Heavy"/>
                <a:sym typeface="Raleway Heavy"/>
              </a:rPr>
              <a:t>EHIND THE QUAKES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7624945" y="3572104"/>
            <a:ext cx="3038109" cy="2750870"/>
          </a:xfrm>
          <a:custGeom>
            <a:avLst/>
            <a:gdLst/>
            <a:ahLst/>
            <a:cxnLst/>
            <a:rect r="r" b="b" t="t" l="l"/>
            <a:pathLst>
              <a:path h="2750870" w="3038109">
                <a:moveTo>
                  <a:pt x="0" y="0"/>
                </a:moveTo>
                <a:lnTo>
                  <a:pt x="3038110" y="0"/>
                </a:lnTo>
                <a:lnTo>
                  <a:pt x="3038110" y="2750870"/>
                </a:lnTo>
                <a:lnTo>
                  <a:pt x="0" y="27508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419150" y="6989724"/>
            <a:ext cx="4432806" cy="2268576"/>
            <a:chOff x="0" y="0"/>
            <a:chExt cx="1167488" cy="59748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167488" cy="597485"/>
            </a:xfrm>
            <a:custGeom>
              <a:avLst/>
              <a:gdLst/>
              <a:ahLst/>
              <a:cxnLst/>
              <a:rect r="r" b="b" t="t" l="l"/>
              <a:pathLst>
                <a:path h="597485" w="1167488">
                  <a:moveTo>
                    <a:pt x="89072" y="0"/>
                  </a:moveTo>
                  <a:lnTo>
                    <a:pt x="1078416" y="0"/>
                  </a:lnTo>
                  <a:cubicBezTo>
                    <a:pt x="1127609" y="0"/>
                    <a:pt x="1167488" y="39879"/>
                    <a:pt x="1167488" y="89072"/>
                  </a:cubicBezTo>
                  <a:lnTo>
                    <a:pt x="1167488" y="508413"/>
                  </a:lnTo>
                  <a:cubicBezTo>
                    <a:pt x="1167488" y="557606"/>
                    <a:pt x="1127609" y="597485"/>
                    <a:pt x="1078416" y="597485"/>
                  </a:cubicBezTo>
                  <a:lnTo>
                    <a:pt x="89072" y="597485"/>
                  </a:lnTo>
                  <a:cubicBezTo>
                    <a:pt x="39879" y="597485"/>
                    <a:pt x="0" y="557606"/>
                    <a:pt x="0" y="508413"/>
                  </a:cubicBezTo>
                  <a:lnTo>
                    <a:pt x="0" y="89072"/>
                  </a:lnTo>
                  <a:cubicBezTo>
                    <a:pt x="0" y="39879"/>
                    <a:pt x="39879" y="0"/>
                    <a:pt x="89072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1167488" cy="6355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748322" y="7222312"/>
            <a:ext cx="3774462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3B3A3A"/>
                </a:solidFill>
                <a:latin typeface="Raleway Bold"/>
                <a:ea typeface="Raleway Bold"/>
                <a:cs typeface="Raleway Bold"/>
                <a:sym typeface="Raleway Bold"/>
              </a:rPr>
              <a:t>Source: 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6927597" y="6989724"/>
            <a:ext cx="4432806" cy="2268576"/>
            <a:chOff x="0" y="0"/>
            <a:chExt cx="1167488" cy="59748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167488" cy="597485"/>
            </a:xfrm>
            <a:custGeom>
              <a:avLst/>
              <a:gdLst/>
              <a:ahLst/>
              <a:cxnLst/>
              <a:rect r="r" b="b" t="t" l="l"/>
              <a:pathLst>
                <a:path h="597485" w="1167488">
                  <a:moveTo>
                    <a:pt x="89072" y="0"/>
                  </a:moveTo>
                  <a:lnTo>
                    <a:pt x="1078416" y="0"/>
                  </a:lnTo>
                  <a:cubicBezTo>
                    <a:pt x="1127609" y="0"/>
                    <a:pt x="1167488" y="39879"/>
                    <a:pt x="1167488" y="89072"/>
                  </a:cubicBezTo>
                  <a:lnTo>
                    <a:pt x="1167488" y="508413"/>
                  </a:lnTo>
                  <a:cubicBezTo>
                    <a:pt x="1167488" y="557606"/>
                    <a:pt x="1127609" y="597485"/>
                    <a:pt x="1078416" y="597485"/>
                  </a:cubicBezTo>
                  <a:lnTo>
                    <a:pt x="89072" y="597485"/>
                  </a:lnTo>
                  <a:cubicBezTo>
                    <a:pt x="39879" y="597485"/>
                    <a:pt x="0" y="557606"/>
                    <a:pt x="0" y="508413"/>
                  </a:cubicBezTo>
                  <a:lnTo>
                    <a:pt x="0" y="89072"/>
                  </a:lnTo>
                  <a:cubicBezTo>
                    <a:pt x="0" y="39879"/>
                    <a:pt x="39879" y="0"/>
                    <a:pt x="89072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1167488" cy="6355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7203998" y="7596962"/>
            <a:ext cx="3880003" cy="1308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3B3A3A"/>
                </a:solidFill>
                <a:latin typeface="Raleway Bold"/>
                <a:ea typeface="Raleway Bold"/>
                <a:cs typeface="Raleway Bold"/>
                <a:sym typeface="Raleway Bold"/>
              </a:rPr>
              <a:t>Earthquake data (2000–2023) from Japan.</a:t>
            </a:r>
          </a:p>
          <a:p>
            <a:pPr algn="ctr">
              <a:lnSpc>
                <a:spcPts val="3499"/>
              </a:lnSpc>
            </a:pPr>
          </a:p>
        </p:txBody>
      </p:sp>
      <p:grpSp>
        <p:nvGrpSpPr>
          <p:cNvPr name="Group 15" id="15"/>
          <p:cNvGrpSpPr/>
          <p:nvPr/>
        </p:nvGrpSpPr>
        <p:grpSpPr>
          <a:xfrm rot="0">
            <a:off x="12436044" y="6989724"/>
            <a:ext cx="4432806" cy="2268576"/>
            <a:chOff x="0" y="0"/>
            <a:chExt cx="1167488" cy="597485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167488" cy="597485"/>
            </a:xfrm>
            <a:custGeom>
              <a:avLst/>
              <a:gdLst/>
              <a:ahLst/>
              <a:cxnLst/>
              <a:rect r="r" b="b" t="t" l="l"/>
              <a:pathLst>
                <a:path h="597485" w="1167488">
                  <a:moveTo>
                    <a:pt x="89072" y="0"/>
                  </a:moveTo>
                  <a:lnTo>
                    <a:pt x="1078416" y="0"/>
                  </a:lnTo>
                  <a:cubicBezTo>
                    <a:pt x="1127609" y="0"/>
                    <a:pt x="1167488" y="39879"/>
                    <a:pt x="1167488" y="89072"/>
                  </a:cubicBezTo>
                  <a:lnTo>
                    <a:pt x="1167488" y="508413"/>
                  </a:lnTo>
                  <a:cubicBezTo>
                    <a:pt x="1167488" y="557606"/>
                    <a:pt x="1127609" y="597485"/>
                    <a:pt x="1078416" y="597485"/>
                  </a:cubicBezTo>
                  <a:lnTo>
                    <a:pt x="89072" y="597485"/>
                  </a:lnTo>
                  <a:cubicBezTo>
                    <a:pt x="39879" y="597485"/>
                    <a:pt x="0" y="557606"/>
                    <a:pt x="0" y="508413"/>
                  </a:cubicBezTo>
                  <a:lnTo>
                    <a:pt x="0" y="89072"/>
                  </a:lnTo>
                  <a:cubicBezTo>
                    <a:pt x="0" y="39879"/>
                    <a:pt x="39879" y="0"/>
                    <a:pt x="89072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1167488" cy="6355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12712953" y="7596962"/>
            <a:ext cx="3880003" cy="869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3B3A3A"/>
                </a:solidFill>
                <a:latin typeface="Raleway Bold"/>
                <a:ea typeface="Raleway Bold"/>
                <a:cs typeface="Raleway Bold"/>
                <a:sym typeface="Raleway Bold"/>
              </a:rPr>
              <a:t>Total records after cleaning: ~10,000 events.</a:t>
            </a:r>
          </a:p>
        </p:txBody>
      </p:sp>
      <p:sp>
        <p:nvSpPr>
          <p:cNvPr name="Freeform 19" id="19"/>
          <p:cNvSpPr/>
          <p:nvPr/>
        </p:nvSpPr>
        <p:spPr>
          <a:xfrm flipH="false" flipV="false" rot="0">
            <a:off x="1634726" y="3873884"/>
            <a:ext cx="4001654" cy="2539231"/>
          </a:xfrm>
          <a:custGeom>
            <a:avLst/>
            <a:gdLst/>
            <a:ahLst/>
            <a:cxnLst/>
            <a:rect r="r" b="b" t="t" l="l"/>
            <a:pathLst>
              <a:path h="2539231" w="4001654">
                <a:moveTo>
                  <a:pt x="0" y="0"/>
                </a:moveTo>
                <a:lnTo>
                  <a:pt x="4001654" y="0"/>
                </a:lnTo>
                <a:lnTo>
                  <a:pt x="4001654" y="2539232"/>
                </a:lnTo>
                <a:lnTo>
                  <a:pt x="0" y="25392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2987263" y="3724495"/>
            <a:ext cx="3331383" cy="2598479"/>
          </a:xfrm>
          <a:custGeom>
            <a:avLst/>
            <a:gdLst/>
            <a:ahLst/>
            <a:cxnLst/>
            <a:rect r="r" b="b" t="t" l="l"/>
            <a:pathLst>
              <a:path h="2598479" w="3331383">
                <a:moveTo>
                  <a:pt x="0" y="0"/>
                </a:moveTo>
                <a:lnTo>
                  <a:pt x="3331383" y="0"/>
                </a:lnTo>
                <a:lnTo>
                  <a:pt x="3331383" y="2598479"/>
                </a:lnTo>
                <a:lnTo>
                  <a:pt x="0" y="259847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1748322" y="7816037"/>
            <a:ext cx="3774462" cy="869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3B3A3A"/>
                </a:solidFill>
                <a:latin typeface="Raleway Bold"/>
                <a:ea typeface="Raleway Bold"/>
                <a:cs typeface="Raleway Bold"/>
                <a:sym typeface="Raleway Bold"/>
              </a:rPr>
              <a:t> </a:t>
            </a:r>
            <a:r>
              <a:rPr lang="en-US" b="true" sz="2499" u="sng">
                <a:solidFill>
                  <a:srgbClr val="3B3A3A"/>
                </a:solidFill>
                <a:latin typeface="Raleway Bold"/>
                <a:ea typeface="Raleway Bold"/>
                <a:cs typeface="Raleway Bold"/>
                <a:sym typeface="Raleway Bold"/>
                <a:hlinkClick r:id="rId8" tooltip="https://earthquake.usgs.gov/earthquakes/search/"/>
              </a:rPr>
              <a:t>USGS Earthquake Catalog</a:t>
            </a:r>
            <a:r>
              <a:rPr lang="en-US" b="true" sz="2499">
                <a:solidFill>
                  <a:srgbClr val="3B3A3A"/>
                </a:solidFill>
                <a:latin typeface="Raleway Bold"/>
                <a:ea typeface="Raleway Bold"/>
                <a:cs typeface="Raleway Bold"/>
                <a:sym typeface="Raleway Bold"/>
              </a:rPr>
              <a:t> </a:t>
            </a:r>
          </a:p>
        </p:txBody>
      </p:sp>
    </p:spTree>
  </p:cSld>
  <p:clrMapOvr>
    <a:masterClrMapping/>
  </p:clrMapOvr>
  <p:transition spd="fast">
    <p:fade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D25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032702" y="0"/>
            <a:ext cx="7379484" cy="10287000"/>
          </a:xfrm>
          <a:custGeom>
            <a:avLst/>
            <a:gdLst/>
            <a:ahLst/>
            <a:cxnLst/>
            <a:rect r="r" b="b" t="t" l="l"/>
            <a:pathLst>
              <a:path h="10287000" w="7379484">
                <a:moveTo>
                  <a:pt x="0" y="0"/>
                </a:moveTo>
                <a:lnTo>
                  <a:pt x="7379483" y="0"/>
                </a:lnTo>
                <a:lnTo>
                  <a:pt x="7379483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726621" y="4674250"/>
            <a:ext cx="6759323" cy="4584050"/>
          </a:xfrm>
          <a:custGeom>
            <a:avLst/>
            <a:gdLst/>
            <a:ahLst/>
            <a:cxnLst/>
            <a:rect r="r" b="b" t="t" l="l"/>
            <a:pathLst>
              <a:path h="4584050" w="6759323">
                <a:moveTo>
                  <a:pt x="0" y="0"/>
                </a:moveTo>
                <a:lnTo>
                  <a:pt x="6759323" y="0"/>
                </a:lnTo>
                <a:lnTo>
                  <a:pt x="6759323" y="4584050"/>
                </a:lnTo>
                <a:lnTo>
                  <a:pt x="0" y="45840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3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412185" y="4223624"/>
            <a:ext cx="6929819" cy="4699677"/>
          </a:xfrm>
          <a:custGeom>
            <a:avLst/>
            <a:gdLst/>
            <a:ahLst/>
            <a:cxnLst/>
            <a:rect r="r" b="b" t="t" l="l"/>
            <a:pathLst>
              <a:path h="4699677" w="6929819">
                <a:moveTo>
                  <a:pt x="0" y="0"/>
                </a:moveTo>
                <a:lnTo>
                  <a:pt x="6929819" y="0"/>
                </a:lnTo>
                <a:lnTo>
                  <a:pt x="6929819" y="4699677"/>
                </a:lnTo>
                <a:lnTo>
                  <a:pt x="0" y="469967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fade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D25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921535"/>
            <a:ext cx="16230600" cy="5280818"/>
            <a:chOff x="0" y="0"/>
            <a:chExt cx="4274726" cy="13908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74726" cy="1390833"/>
            </a:xfrm>
            <a:custGeom>
              <a:avLst/>
              <a:gdLst/>
              <a:ahLst/>
              <a:cxnLst/>
              <a:rect r="r" b="b" t="t" l="l"/>
              <a:pathLst>
                <a:path h="1390833" w="4274726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1366506"/>
                  </a:lnTo>
                  <a:cubicBezTo>
                    <a:pt x="4274726" y="1372958"/>
                    <a:pt x="4272163" y="1379146"/>
                    <a:pt x="4267601" y="1383708"/>
                  </a:cubicBezTo>
                  <a:cubicBezTo>
                    <a:pt x="4263039" y="1388270"/>
                    <a:pt x="4256851" y="1390833"/>
                    <a:pt x="4250399" y="1390833"/>
                  </a:cubicBezTo>
                  <a:lnTo>
                    <a:pt x="24327" y="1390833"/>
                  </a:lnTo>
                  <a:cubicBezTo>
                    <a:pt x="10891" y="1390833"/>
                    <a:pt x="0" y="1379941"/>
                    <a:pt x="0" y="1366506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274726" cy="14289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2565786" y="1210720"/>
            <a:ext cx="12293492" cy="12240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497"/>
              </a:lnSpc>
              <a:spcBef>
                <a:spcPct val="0"/>
              </a:spcBef>
            </a:pPr>
            <a:r>
              <a:rPr lang="en-US" b="true" sz="8634">
                <a:solidFill>
                  <a:srgbClr val="000000"/>
                </a:solidFill>
                <a:latin typeface="Raleway Heavy"/>
                <a:ea typeface="Raleway Heavy"/>
                <a:cs typeface="Raleway Heavy"/>
                <a:sym typeface="Raleway Heavy"/>
              </a:rPr>
              <a:t> DATA CLEANING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522538" y="2609258"/>
            <a:ext cx="7242924" cy="3462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b="true">
                <a:solidFill>
                  <a:srgbClr val="3B3A3A"/>
                </a:solidFill>
                <a:latin typeface="Raleway Bold"/>
                <a:ea typeface="Raleway Bold"/>
                <a:cs typeface="Raleway Bold"/>
                <a:sym typeface="Raleway Bold"/>
              </a:rPr>
              <a:t>Removed:</a:t>
            </a:r>
          </a:p>
          <a:p>
            <a:pPr algn="l" marL="604518" indent="-302259" lvl="1">
              <a:lnSpc>
                <a:spcPts val="3919"/>
              </a:lnSpc>
              <a:buFont typeface="Arial"/>
              <a:buChar char="•"/>
            </a:pPr>
            <a:r>
              <a:rPr lang="en-US" b="true" sz="2799">
                <a:solidFill>
                  <a:srgbClr val="3B3A3A"/>
                </a:solidFill>
                <a:latin typeface="Raleway Bold"/>
                <a:ea typeface="Raleway Bold"/>
                <a:cs typeface="Raleway Bold"/>
                <a:sym typeface="Raleway Bold"/>
              </a:rPr>
              <a:t>Null-heavy columns (magNst, gap)</a:t>
            </a:r>
          </a:p>
          <a:p>
            <a:pPr algn="l" marL="604518" indent="-302259" lvl="1">
              <a:lnSpc>
                <a:spcPts val="3919"/>
              </a:lnSpc>
              <a:buFont typeface="Arial"/>
              <a:buChar char="•"/>
            </a:pPr>
            <a:r>
              <a:rPr lang="en-US" b="true" sz="2799">
                <a:solidFill>
                  <a:srgbClr val="3B3A3A"/>
                </a:solidFill>
                <a:latin typeface="Raleway Bold"/>
                <a:ea typeface="Raleway Bold"/>
                <a:cs typeface="Raleway Bold"/>
                <a:sym typeface="Raleway Bold"/>
              </a:rPr>
              <a:t>Unnecessary ones (id, place, etc.)</a:t>
            </a:r>
          </a:p>
          <a:p>
            <a:pPr algn="l">
              <a:lnSpc>
                <a:spcPts val="3919"/>
              </a:lnSpc>
            </a:pPr>
            <a:r>
              <a:rPr lang="en-US" sz="2799" b="true">
                <a:solidFill>
                  <a:srgbClr val="3B3A3A"/>
                </a:solidFill>
                <a:latin typeface="Raleway Bold"/>
                <a:ea typeface="Raleway Bold"/>
                <a:cs typeface="Raleway Bold"/>
                <a:sym typeface="Raleway Bold"/>
              </a:rPr>
              <a:t>Converted:</a:t>
            </a:r>
          </a:p>
          <a:p>
            <a:pPr algn="l" marL="604518" indent="-302259" lvl="1">
              <a:lnSpc>
                <a:spcPts val="3919"/>
              </a:lnSpc>
              <a:buFont typeface="Arial"/>
              <a:buChar char="•"/>
            </a:pPr>
            <a:r>
              <a:rPr lang="en-US" b="true" sz="2799">
                <a:solidFill>
                  <a:srgbClr val="3B3A3A"/>
                </a:solidFill>
                <a:latin typeface="Raleway Bold"/>
                <a:ea typeface="Raleway Bold"/>
                <a:cs typeface="Raleway Bold"/>
                <a:sym typeface="Raleway Bold"/>
              </a:rPr>
              <a:t>Date columns to single datetime</a:t>
            </a:r>
          </a:p>
          <a:p>
            <a:pPr algn="l" marL="604518" indent="-302259" lvl="1">
              <a:lnSpc>
                <a:spcPts val="3919"/>
              </a:lnSpc>
              <a:buFont typeface="Arial"/>
              <a:buChar char="•"/>
            </a:pPr>
            <a:r>
              <a:rPr lang="en-US" b="true" sz="2799">
                <a:solidFill>
                  <a:srgbClr val="3B3A3A"/>
                </a:solidFill>
                <a:latin typeface="Raleway Bold"/>
                <a:ea typeface="Raleway Bold"/>
                <a:cs typeface="Raleway Bold"/>
                <a:sym typeface="Raleway Bold"/>
              </a:rPr>
              <a:t>Extracted year, month, day, hour</a:t>
            </a:r>
          </a:p>
          <a:p>
            <a:pPr algn="l" marL="0" indent="0" lvl="0">
              <a:lnSpc>
                <a:spcPts val="3919"/>
              </a:lnSpc>
              <a:spcBef>
                <a:spcPct val="0"/>
              </a:spcBef>
            </a:pP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-1567708" y="3957938"/>
            <a:ext cx="8704328" cy="6789376"/>
          </a:xfrm>
          <a:custGeom>
            <a:avLst/>
            <a:gdLst/>
            <a:ahLst/>
            <a:cxnLst/>
            <a:rect r="r" b="b" t="t" l="l"/>
            <a:pathLst>
              <a:path h="6789376" w="8704328">
                <a:moveTo>
                  <a:pt x="0" y="0"/>
                </a:moveTo>
                <a:lnTo>
                  <a:pt x="8704328" y="0"/>
                </a:lnTo>
                <a:lnTo>
                  <a:pt x="8704328" y="6789376"/>
                </a:lnTo>
                <a:lnTo>
                  <a:pt x="0" y="67893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1880466" y="3773241"/>
            <a:ext cx="9024655" cy="5994717"/>
          </a:xfrm>
          <a:custGeom>
            <a:avLst/>
            <a:gdLst/>
            <a:ahLst/>
            <a:cxnLst/>
            <a:rect r="r" b="b" t="t" l="l"/>
            <a:pathLst>
              <a:path h="5994717" w="9024655">
                <a:moveTo>
                  <a:pt x="0" y="0"/>
                </a:moveTo>
                <a:lnTo>
                  <a:pt x="9024656" y="0"/>
                </a:lnTo>
                <a:lnTo>
                  <a:pt x="9024656" y="5994717"/>
                </a:lnTo>
                <a:lnTo>
                  <a:pt x="0" y="599471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4861540" y="5829956"/>
            <a:ext cx="9225637" cy="6441172"/>
          </a:xfrm>
          <a:custGeom>
            <a:avLst/>
            <a:gdLst/>
            <a:ahLst/>
            <a:cxnLst/>
            <a:rect r="r" b="b" t="t" l="l"/>
            <a:pathLst>
              <a:path h="6441172" w="9225637">
                <a:moveTo>
                  <a:pt x="0" y="0"/>
                </a:moveTo>
                <a:lnTo>
                  <a:pt x="9225638" y="0"/>
                </a:lnTo>
                <a:lnTo>
                  <a:pt x="9225638" y="6441172"/>
                </a:lnTo>
                <a:lnTo>
                  <a:pt x="0" y="644117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-934460" y="388393"/>
            <a:ext cx="3272503" cy="1391505"/>
          </a:xfrm>
          <a:custGeom>
            <a:avLst/>
            <a:gdLst/>
            <a:ahLst/>
            <a:cxnLst/>
            <a:rect r="r" b="b" t="t" l="l"/>
            <a:pathLst>
              <a:path h="1391505" w="3272503">
                <a:moveTo>
                  <a:pt x="0" y="0"/>
                </a:moveTo>
                <a:lnTo>
                  <a:pt x="3272502" y="0"/>
                </a:lnTo>
                <a:lnTo>
                  <a:pt x="3272502" y="1391505"/>
                </a:lnTo>
                <a:lnTo>
                  <a:pt x="0" y="139150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220628" t="-176272" r="0" b="-35027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5623049" y="1779898"/>
            <a:ext cx="3272503" cy="1391505"/>
          </a:xfrm>
          <a:custGeom>
            <a:avLst/>
            <a:gdLst/>
            <a:ahLst/>
            <a:cxnLst/>
            <a:rect r="r" b="b" t="t" l="l"/>
            <a:pathLst>
              <a:path h="1391505" w="3272503">
                <a:moveTo>
                  <a:pt x="0" y="0"/>
                </a:moveTo>
                <a:lnTo>
                  <a:pt x="3272502" y="0"/>
                </a:lnTo>
                <a:lnTo>
                  <a:pt x="3272502" y="1391506"/>
                </a:lnTo>
                <a:lnTo>
                  <a:pt x="0" y="139150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220628" t="-176272" r="0" b="-350270"/>
            </a:stretch>
          </a:blipFill>
        </p:spPr>
      </p:sp>
    </p:spTree>
  </p:cSld>
  <p:clrMapOvr>
    <a:masterClrMapping/>
  </p:clrMapOvr>
  <p:transition spd="fast">
    <p:fade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D25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046061" y="5297315"/>
            <a:ext cx="6759323" cy="4584050"/>
          </a:xfrm>
          <a:custGeom>
            <a:avLst/>
            <a:gdLst/>
            <a:ahLst/>
            <a:cxnLst/>
            <a:rect r="r" b="b" t="t" l="l"/>
            <a:pathLst>
              <a:path h="4584050" w="6759323">
                <a:moveTo>
                  <a:pt x="0" y="0"/>
                </a:moveTo>
                <a:lnTo>
                  <a:pt x="6759323" y="0"/>
                </a:lnTo>
                <a:lnTo>
                  <a:pt x="6759323" y="4584050"/>
                </a:lnTo>
                <a:lnTo>
                  <a:pt x="0" y="45840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098512" y="5018433"/>
            <a:ext cx="6929819" cy="4699677"/>
          </a:xfrm>
          <a:custGeom>
            <a:avLst/>
            <a:gdLst/>
            <a:ahLst/>
            <a:cxnLst/>
            <a:rect r="r" b="b" t="t" l="l"/>
            <a:pathLst>
              <a:path h="4699677" w="6929819">
                <a:moveTo>
                  <a:pt x="0" y="0"/>
                </a:moveTo>
                <a:lnTo>
                  <a:pt x="6929819" y="0"/>
                </a:lnTo>
                <a:lnTo>
                  <a:pt x="6929819" y="4699677"/>
                </a:lnTo>
                <a:lnTo>
                  <a:pt x="0" y="46996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545633" y="0"/>
            <a:ext cx="11196735" cy="10287000"/>
          </a:xfrm>
          <a:custGeom>
            <a:avLst/>
            <a:gdLst/>
            <a:ahLst/>
            <a:cxnLst/>
            <a:rect r="r" b="b" t="t" l="l"/>
            <a:pathLst>
              <a:path h="10287000" w="11196735">
                <a:moveTo>
                  <a:pt x="0" y="0"/>
                </a:moveTo>
                <a:lnTo>
                  <a:pt x="11196734" y="0"/>
                </a:lnTo>
                <a:lnTo>
                  <a:pt x="1119673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607551" y="332947"/>
            <a:ext cx="3272503" cy="1391505"/>
          </a:xfrm>
          <a:custGeom>
            <a:avLst/>
            <a:gdLst/>
            <a:ahLst/>
            <a:cxnLst/>
            <a:rect r="r" b="b" t="t" l="l"/>
            <a:pathLst>
              <a:path h="1391505" w="3272503">
                <a:moveTo>
                  <a:pt x="0" y="0"/>
                </a:moveTo>
                <a:lnTo>
                  <a:pt x="3272502" y="0"/>
                </a:lnTo>
                <a:lnTo>
                  <a:pt x="3272502" y="1391506"/>
                </a:lnTo>
                <a:lnTo>
                  <a:pt x="0" y="139150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27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-220628" t="-176272" r="0" b="-35027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623049" y="1779898"/>
            <a:ext cx="3272503" cy="1391505"/>
          </a:xfrm>
          <a:custGeom>
            <a:avLst/>
            <a:gdLst/>
            <a:ahLst/>
            <a:cxnLst/>
            <a:rect r="r" b="b" t="t" l="l"/>
            <a:pathLst>
              <a:path h="1391505" w="3272503">
                <a:moveTo>
                  <a:pt x="0" y="0"/>
                </a:moveTo>
                <a:lnTo>
                  <a:pt x="3272502" y="0"/>
                </a:lnTo>
                <a:lnTo>
                  <a:pt x="3272502" y="1391506"/>
                </a:lnTo>
                <a:lnTo>
                  <a:pt x="0" y="139150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27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-220628" t="-176272" r="0" b="-350270"/>
            </a:stretch>
          </a:blipFill>
        </p:spPr>
      </p:sp>
    </p:spTree>
  </p:cSld>
  <p:clrMapOvr>
    <a:masterClrMapping/>
  </p:clrMapOvr>
  <p:transition spd="fast">
    <p:fade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D25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072934" y="556146"/>
            <a:ext cx="14142133" cy="9174709"/>
          </a:xfrm>
          <a:custGeom>
            <a:avLst/>
            <a:gdLst/>
            <a:ahLst/>
            <a:cxnLst/>
            <a:rect r="r" b="b" t="t" l="l"/>
            <a:pathLst>
              <a:path h="9174709" w="14142133">
                <a:moveTo>
                  <a:pt x="0" y="0"/>
                </a:moveTo>
                <a:lnTo>
                  <a:pt x="14142132" y="0"/>
                </a:lnTo>
                <a:lnTo>
                  <a:pt x="14142132" y="9174708"/>
                </a:lnTo>
                <a:lnTo>
                  <a:pt x="0" y="91747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fade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D25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58911" y="635797"/>
            <a:ext cx="16970177" cy="9015407"/>
          </a:xfrm>
          <a:custGeom>
            <a:avLst/>
            <a:gdLst/>
            <a:ahLst/>
            <a:cxnLst/>
            <a:rect r="r" b="b" t="t" l="l"/>
            <a:pathLst>
              <a:path h="9015407" w="16970177">
                <a:moveTo>
                  <a:pt x="0" y="0"/>
                </a:moveTo>
                <a:lnTo>
                  <a:pt x="16970178" y="0"/>
                </a:lnTo>
                <a:lnTo>
                  <a:pt x="16970178" y="9015406"/>
                </a:lnTo>
                <a:lnTo>
                  <a:pt x="0" y="90154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DAGn2tW9mUI</dc:identifier>
  <dcterms:modified xsi:type="dcterms:W3CDTF">2011-08-01T06:04:30Z</dcterms:modified>
  <cp:revision>1</cp:revision>
  <dc:title>Earthquakes in japan</dc:title>
</cp:coreProperties>
</file>